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7" autoAdjust="0"/>
    <p:restoredTop sz="94660"/>
  </p:normalViewPr>
  <p:slideViewPr>
    <p:cSldViewPr>
      <p:cViewPr varScale="1">
        <p:scale>
          <a:sx n="92" d="100"/>
          <a:sy n="92" d="100"/>
        </p:scale>
        <p:origin x="-15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189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5" name="갈매기형 수장 14"/>
          <p:cNvSpPr/>
          <p:nvPr/>
        </p:nvSpPr>
        <p:spPr>
          <a:xfrm flipH="1">
            <a:off x="1424608" y="1844824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교육기부 안내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갈매기형 수장 15"/>
          <p:cNvSpPr/>
          <p:nvPr/>
        </p:nvSpPr>
        <p:spPr>
          <a:xfrm flipH="1">
            <a:off x="1424608" y="522920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교육기부 참여 방법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갈매기형 수장 16"/>
          <p:cNvSpPr/>
          <p:nvPr/>
        </p:nvSpPr>
        <p:spPr>
          <a:xfrm flipH="1">
            <a:off x="1424608" y="2996952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다양한 교육기부 활동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갈매기형 수장 17"/>
          <p:cNvSpPr/>
          <p:nvPr/>
        </p:nvSpPr>
        <p:spPr>
          <a:xfrm flipH="1">
            <a:off x="1424608" y="414908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통계로 본 분야별 기부 비율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041232" y="3861048"/>
            <a:ext cx="2152144" cy="1839094"/>
          </a:xfrm>
          <a:prstGeom prst="rect">
            <a:avLst/>
          </a:prstGeom>
        </p:spPr>
      </p:pic>
      <p:sp>
        <p:nvSpPr>
          <p:cNvPr id="20" name="순서도: 화면 표시 19"/>
          <p:cNvSpPr/>
          <p:nvPr/>
        </p:nvSpPr>
        <p:spPr>
          <a:xfrm rot="11580000">
            <a:off x="1208584" y="1844824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순서도: 화면 표시 20"/>
          <p:cNvSpPr/>
          <p:nvPr/>
        </p:nvSpPr>
        <p:spPr>
          <a:xfrm rot="11580000">
            <a:off x="1208585" y="2996952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순서도: 화면 표시 21"/>
          <p:cNvSpPr/>
          <p:nvPr/>
        </p:nvSpPr>
        <p:spPr>
          <a:xfrm rot="11580000">
            <a:off x="1208585" y="4149078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순서도: 화면 표시 22"/>
          <p:cNvSpPr/>
          <p:nvPr/>
        </p:nvSpPr>
        <p:spPr>
          <a:xfrm rot="11580000">
            <a:off x="1208585" y="5229201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0539" y="197403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540" y="31261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0540" y="42782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0539" y="53584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10</cp:revision>
  <dcterms:created xsi:type="dcterms:W3CDTF">2015-01-20T02:42:51Z</dcterms:created>
  <dcterms:modified xsi:type="dcterms:W3CDTF">2016-09-23T04:50:51Z</dcterms:modified>
</cp:coreProperties>
</file>