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DC776-57F3-4C43-A76A-D5B13872684C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67757-94FD-4DA4-8F95-F0E5087E6E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758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6A80-B0F8-4283-BC20-4A9EDA0D47B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27BE-9839-48C2-B9F9-4D673463C7E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7896-B1DB-45D6-A186-857F53CB0FA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95BD-97EF-4FC8-A981-CCF1434E029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F7A2503-0327-4B70-82AA-0BC89D3A2286}" type="slidenum">
              <a:rPr lang="ko-KR" altLang="en-US" smtClean="0"/>
              <a:pPr/>
              <a:t>‹#›</a:t>
            </a:fld>
            <a:r>
              <a:rPr lang="ko-KR" altLang="en-US" smtClean="0"/>
              <a:t>쪽</a:t>
            </a:r>
            <a:endParaRPr lang="ko-KR" altLang="en-US"/>
          </a:p>
        </p:txBody>
      </p:sp>
      <p:sp>
        <p:nvSpPr>
          <p:cNvPr id="7" name="양쪽 모서리가 둥근 사각형 6"/>
          <p:cNvSpPr/>
          <p:nvPr userDrawn="1"/>
        </p:nvSpPr>
        <p:spPr>
          <a:xfrm>
            <a:off x="0" y="0"/>
            <a:ext cx="9906000" cy="1196752"/>
          </a:xfrm>
          <a:prstGeom prst="round2SameRect">
            <a:avLst>
              <a:gd name="adj1" fmla="val 19185"/>
              <a:gd name="adj2" fmla="val 0"/>
            </a:avLst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양쪽 모서리가 둥근 사각형 9"/>
          <p:cNvSpPr/>
          <p:nvPr userDrawn="1"/>
        </p:nvSpPr>
        <p:spPr>
          <a:xfrm flipV="1">
            <a:off x="10048" y="192592"/>
            <a:ext cx="9906000" cy="1196752"/>
          </a:xfrm>
          <a:prstGeom prst="round2SameRect">
            <a:avLst>
              <a:gd name="adj1" fmla="val 19185"/>
              <a:gd name="adj2" fmla="val 0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188640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1" name="그림 10" descr="로고2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0569" y="6267456"/>
            <a:ext cx="1368152" cy="5059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9ECE-D488-4D7C-8D8F-BBFCBE942F4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5C8B-C382-411F-AD0C-48FD5C430A3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BC7A-5BA3-4DF1-AD48-ACDBB4D55766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F66E-237A-4DD3-A5D6-54E2161BE54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47E06-C8A7-4D27-9CE3-47190996BC9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13DC-4A3C-4FB5-BA5A-30CD8E8A884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E84D-D5A8-4C48-921C-9ADC0E353447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F0AA-965F-4AC8-8DFE-CB66FD314E7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A2503-0327-4B70-82AA-0BC89D3A22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로고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89304" y="5877272"/>
            <a:ext cx="1969765" cy="728463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2453145" y="3429000"/>
            <a:ext cx="5256584" cy="151216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dirty="0" err="1" smtClean="0">
                <a:ln w="12700">
                  <a:noFill/>
                  <a:prstDash val="solid"/>
                </a:ln>
                <a:effectLst>
                  <a:reflection blurRad="6350" stA="55000" endA="300" endPos="45500" dir="5400000" sy="-100000" algn="bl" rotWithShape="0"/>
                </a:effectLst>
                <a:latin typeface="굴림" pitchFamily="50" charset="-127"/>
                <a:ea typeface="굴림" pitchFamily="50" charset="-127"/>
              </a:rPr>
              <a:t>Dokdo</a:t>
            </a:r>
            <a:endParaRPr lang="en-US" altLang="ko-KR" sz="5400" b="1" cap="none" spc="0" dirty="0">
              <a:ln w="12700">
                <a:noFill/>
                <a:prstDash val="solid"/>
              </a:ln>
              <a:effectLst>
                <a:reflection blurRad="6350" stA="55000" endA="300" endPos="45500" dir="5400000" sy="-100000" algn="bl" rotWithShape="0"/>
              </a:effectLst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자유형 7"/>
          <p:cNvSpPr/>
          <p:nvPr/>
        </p:nvSpPr>
        <p:spPr bwMode="auto">
          <a:xfrm rot="3834840">
            <a:off x="2936289" y="786157"/>
            <a:ext cx="2470936" cy="2342101"/>
          </a:xfrm>
          <a:custGeom>
            <a:avLst/>
            <a:gdLst>
              <a:gd name="connsiteX0" fmla="*/ 0 w 2514715"/>
              <a:gd name="connsiteY0" fmla="*/ 0 h 2138658"/>
              <a:gd name="connsiteX1" fmla="*/ 1445386 w 2514715"/>
              <a:gd name="connsiteY1" fmla="*/ 0 h 2138658"/>
              <a:gd name="connsiteX2" fmla="*/ 2514715 w 2514715"/>
              <a:gd name="connsiteY2" fmla="*/ 1069329 h 2138658"/>
              <a:gd name="connsiteX3" fmla="*/ 1445386 w 2514715"/>
              <a:gd name="connsiteY3" fmla="*/ 2138658 h 2138658"/>
              <a:gd name="connsiteX4" fmla="*/ 0 w 2514715"/>
              <a:gd name="connsiteY4" fmla="*/ 2138658 h 2138658"/>
              <a:gd name="connsiteX5" fmla="*/ 0 w 2514715"/>
              <a:gd name="connsiteY5" fmla="*/ 0 h 2138658"/>
              <a:gd name="connsiteX0" fmla="*/ 0 w 2514715"/>
              <a:gd name="connsiteY0" fmla="*/ 0 h 2138658"/>
              <a:gd name="connsiteX1" fmla="*/ 1445386 w 2514715"/>
              <a:gd name="connsiteY1" fmla="*/ 0 h 2138658"/>
              <a:gd name="connsiteX2" fmla="*/ 2514715 w 2514715"/>
              <a:gd name="connsiteY2" fmla="*/ 1069329 h 2138658"/>
              <a:gd name="connsiteX3" fmla="*/ 1445386 w 2514715"/>
              <a:gd name="connsiteY3" fmla="*/ 2138658 h 2138658"/>
              <a:gd name="connsiteX4" fmla="*/ 0 w 2514715"/>
              <a:gd name="connsiteY4" fmla="*/ 2138658 h 2138658"/>
              <a:gd name="connsiteX5" fmla="*/ 451364 w 2514715"/>
              <a:gd name="connsiteY5" fmla="*/ 1018326 h 2138658"/>
              <a:gd name="connsiteX6" fmla="*/ 0 w 2514715"/>
              <a:gd name="connsiteY6" fmla="*/ 0 h 2138658"/>
              <a:gd name="connsiteX0" fmla="*/ 128339 w 2643054"/>
              <a:gd name="connsiteY0" fmla="*/ 0 h 2138658"/>
              <a:gd name="connsiteX1" fmla="*/ 1573725 w 2643054"/>
              <a:gd name="connsiteY1" fmla="*/ 0 h 2138658"/>
              <a:gd name="connsiteX2" fmla="*/ 2643054 w 2643054"/>
              <a:gd name="connsiteY2" fmla="*/ 1069329 h 2138658"/>
              <a:gd name="connsiteX3" fmla="*/ 1573725 w 2643054"/>
              <a:gd name="connsiteY3" fmla="*/ 2138658 h 2138658"/>
              <a:gd name="connsiteX4" fmla="*/ 128339 w 2643054"/>
              <a:gd name="connsiteY4" fmla="*/ 2138658 h 2138658"/>
              <a:gd name="connsiteX5" fmla="*/ 579703 w 2643054"/>
              <a:gd name="connsiteY5" fmla="*/ 1018326 h 2138658"/>
              <a:gd name="connsiteX6" fmla="*/ 128339 w 2643054"/>
              <a:gd name="connsiteY6" fmla="*/ 0 h 2138658"/>
              <a:gd name="connsiteX0" fmla="*/ 128339 w 2643054"/>
              <a:gd name="connsiteY0" fmla="*/ 0 h 2138658"/>
              <a:gd name="connsiteX1" fmla="*/ 1573725 w 2643054"/>
              <a:gd name="connsiteY1" fmla="*/ 0 h 2138658"/>
              <a:gd name="connsiteX2" fmla="*/ 2643054 w 2643054"/>
              <a:gd name="connsiteY2" fmla="*/ 1069329 h 2138658"/>
              <a:gd name="connsiteX3" fmla="*/ 1573725 w 2643054"/>
              <a:gd name="connsiteY3" fmla="*/ 2138658 h 2138658"/>
              <a:gd name="connsiteX4" fmla="*/ 128339 w 2643054"/>
              <a:gd name="connsiteY4" fmla="*/ 2138658 h 2138658"/>
              <a:gd name="connsiteX5" fmla="*/ 579703 w 2643054"/>
              <a:gd name="connsiteY5" fmla="*/ 1018326 h 2138658"/>
              <a:gd name="connsiteX6" fmla="*/ 128339 w 2643054"/>
              <a:gd name="connsiteY6" fmla="*/ 0 h 213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054" h="2138658">
                <a:moveTo>
                  <a:pt x="128339" y="0"/>
                </a:moveTo>
                <a:lnTo>
                  <a:pt x="1573725" y="0"/>
                </a:lnTo>
                <a:lnTo>
                  <a:pt x="2643054" y="1069329"/>
                </a:lnTo>
                <a:lnTo>
                  <a:pt x="1573725" y="2138658"/>
                </a:lnTo>
                <a:lnTo>
                  <a:pt x="128339" y="2138658"/>
                </a:lnTo>
                <a:cubicBezTo>
                  <a:pt x="278794" y="1765214"/>
                  <a:pt x="0" y="1206568"/>
                  <a:pt x="579703" y="1018326"/>
                </a:cubicBezTo>
                <a:cubicBezTo>
                  <a:pt x="24367" y="814383"/>
                  <a:pt x="278794" y="339442"/>
                  <a:pt x="128339" y="0"/>
                </a:cubicBezTo>
                <a:close/>
              </a:path>
            </a:pathLst>
          </a:custGeom>
          <a:blipFill>
            <a:blip r:embed="rId3" cstate="print"/>
            <a:stretch>
              <a:fillRect/>
            </a:stretch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자유형 8"/>
          <p:cNvSpPr/>
          <p:nvPr/>
        </p:nvSpPr>
        <p:spPr bwMode="auto">
          <a:xfrm rot="18137929" flipH="1">
            <a:off x="5232000" y="1660952"/>
            <a:ext cx="1744604" cy="1791632"/>
          </a:xfrm>
          <a:custGeom>
            <a:avLst/>
            <a:gdLst>
              <a:gd name="connsiteX0" fmla="*/ 0 w 2514715"/>
              <a:gd name="connsiteY0" fmla="*/ 0 h 2138658"/>
              <a:gd name="connsiteX1" fmla="*/ 1445386 w 2514715"/>
              <a:gd name="connsiteY1" fmla="*/ 0 h 2138658"/>
              <a:gd name="connsiteX2" fmla="*/ 2514715 w 2514715"/>
              <a:gd name="connsiteY2" fmla="*/ 1069329 h 2138658"/>
              <a:gd name="connsiteX3" fmla="*/ 1445386 w 2514715"/>
              <a:gd name="connsiteY3" fmla="*/ 2138658 h 2138658"/>
              <a:gd name="connsiteX4" fmla="*/ 0 w 2514715"/>
              <a:gd name="connsiteY4" fmla="*/ 2138658 h 2138658"/>
              <a:gd name="connsiteX5" fmla="*/ 0 w 2514715"/>
              <a:gd name="connsiteY5" fmla="*/ 0 h 2138658"/>
              <a:gd name="connsiteX0" fmla="*/ 0 w 2514715"/>
              <a:gd name="connsiteY0" fmla="*/ 0 h 2138658"/>
              <a:gd name="connsiteX1" fmla="*/ 1445386 w 2514715"/>
              <a:gd name="connsiteY1" fmla="*/ 0 h 2138658"/>
              <a:gd name="connsiteX2" fmla="*/ 2514715 w 2514715"/>
              <a:gd name="connsiteY2" fmla="*/ 1069329 h 2138658"/>
              <a:gd name="connsiteX3" fmla="*/ 1445386 w 2514715"/>
              <a:gd name="connsiteY3" fmla="*/ 2138658 h 2138658"/>
              <a:gd name="connsiteX4" fmla="*/ 0 w 2514715"/>
              <a:gd name="connsiteY4" fmla="*/ 2138658 h 2138658"/>
              <a:gd name="connsiteX5" fmla="*/ 451364 w 2514715"/>
              <a:gd name="connsiteY5" fmla="*/ 1018326 h 2138658"/>
              <a:gd name="connsiteX6" fmla="*/ 0 w 2514715"/>
              <a:gd name="connsiteY6" fmla="*/ 0 h 2138658"/>
              <a:gd name="connsiteX0" fmla="*/ 128339 w 2643054"/>
              <a:gd name="connsiteY0" fmla="*/ 0 h 2138658"/>
              <a:gd name="connsiteX1" fmla="*/ 1573725 w 2643054"/>
              <a:gd name="connsiteY1" fmla="*/ 0 h 2138658"/>
              <a:gd name="connsiteX2" fmla="*/ 2643054 w 2643054"/>
              <a:gd name="connsiteY2" fmla="*/ 1069329 h 2138658"/>
              <a:gd name="connsiteX3" fmla="*/ 1573725 w 2643054"/>
              <a:gd name="connsiteY3" fmla="*/ 2138658 h 2138658"/>
              <a:gd name="connsiteX4" fmla="*/ 128339 w 2643054"/>
              <a:gd name="connsiteY4" fmla="*/ 2138658 h 2138658"/>
              <a:gd name="connsiteX5" fmla="*/ 579703 w 2643054"/>
              <a:gd name="connsiteY5" fmla="*/ 1018326 h 2138658"/>
              <a:gd name="connsiteX6" fmla="*/ 128339 w 2643054"/>
              <a:gd name="connsiteY6" fmla="*/ 0 h 2138658"/>
              <a:gd name="connsiteX0" fmla="*/ 128339 w 2643054"/>
              <a:gd name="connsiteY0" fmla="*/ 0 h 2138658"/>
              <a:gd name="connsiteX1" fmla="*/ 1573725 w 2643054"/>
              <a:gd name="connsiteY1" fmla="*/ 0 h 2138658"/>
              <a:gd name="connsiteX2" fmla="*/ 2643054 w 2643054"/>
              <a:gd name="connsiteY2" fmla="*/ 1069329 h 2138658"/>
              <a:gd name="connsiteX3" fmla="*/ 1573725 w 2643054"/>
              <a:gd name="connsiteY3" fmla="*/ 2138658 h 2138658"/>
              <a:gd name="connsiteX4" fmla="*/ 128339 w 2643054"/>
              <a:gd name="connsiteY4" fmla="*/ 2138658 h 2138658"/>
              <a:gd name="connsiteX5" fmla="*/ 579703 w 2643054"/>
              <a:gd name="connsiteY5" fmla="*/ 1018326 h 2138658"/>
              <a:gd name="connsiteX6" fmla="*/ 128339 w 2643054"/>
              <a:gd name="connsiteY6" fmla="*/ 0 h 213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054" h="2138658">
                <a:moveTo>
                  <a:pt x="128339" y="0"/>
                </a:moveTo>
                <a:lnTo>
                  <a:pt x="1573725" y="0"/>
                </a:lnTo>
                <a:lnTo>
                  <a:pt x="2643054" y="1069329"/>
                </a:lnTo>
                <a:lnTo>
                  <a:pt x="1573725" y="2138658"/>
                </a:lnTo>
                <a:lnTo>
                  <a:pt x="128339" y="2138658"/>
                </a:lnTo>
                <a:cubicBezTo>
                  <a:pt x="278794" y="1765214"/>
                  <a:pt x="0" y="1206568"/>
                  <a:pt x="579703" y="1018326"/>
                </a:cubicBezTo>
                <a:cubicBezTo>
                  <a:pt x="24367" y="814383"/>
                  <a:pt x="278794" y="339442"/>
                  <a:pt x="128339" y="0"/>
                </a:cubicBezTo>
                <a:close/>
              </a:path>
            </a:pathLst>
          </a:custGeom>
          <a:blipFill>
            <a:blip r:embed="rId3" cstate="print"/>
            <a:stretch>
              <a:fillRect/>
            </a:stretch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2</a:t>
            </a:fld>
            <a:r>
              <a:rPr lang="ko-KR" altLang="en-US" smtClean="0"/>
              <a:t>쪽</a:t>
            </a:r>
            <a:endParaRPr lang="ko-KR" altLang="en-US"/>
          </a:p>
        </p:txBody>
      </p:sp>
      <p:sp>
        <p:nvSpPr>
          <p:cNvPr id="15" name="제목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14" name="물결 13"/>
          <p:cNvSpPr/>
          <p:nvPr/>
        </p:nvSpPr>
        <p:spPr>
          <a:xfrm>
            <a:off x="1424608" y="1700808"/>
            <a:ext cx="5112568" cy="864096"/>
          </a:xfrm>
          <a:prstGeom prst="wav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독도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6" name="물결 15"/>
          <p:cNvSpPr/>
          <p:nvPr/>
        </p:nvSpPr>
        <p:spPr>
          <a:xfrm>
            <a:off x="1424608" y="2780928"/>
            <a:ext cx="5112568" cy="864096"/>
          </a:xfrm>
          <a:prstGeom prst="wav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독도 관련 주요 연표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7" name="물결 16"/>
          <p:cNvSpPr/>
          <p:nvPr/>
        </p:nvSpPr>
        <p:spPr>
          <a:xfrm>
            <a:off x="1424608" y="3933056"/>
            <a:ext cx="5112568" cy="864096"/>
          </a:xfrm>
          <a:prstGeom prst="wav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hlinkClick r:id="rId2" action="ppaction://hlinksldjump"/>
              </a:rPr>
              <a:t>독도 입도자 현황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8" name="물결 17"/>
          <p:cNvSpPr/>
          <p:nvPr/>
        </p:nvSpPr>
        <p:spPr>
          <a:xfrm>
            <a:off x="1424608" y="5157192"/>
            <a:ext cx="5112568" cy="864096"/>
          </a:xfrm>
          <a:prstGeom prst="wav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독도의 생태계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9" name="그림 18" descr="그림4.JPG"/>
          <p:cNvPicPr>
            <a:picLocks noChangeAspect="1"/>
          </p:cNvPicPr>
          <p:nvPr/>
        </p:nvPicPr>
        <p:blipFill>
          <a:blip r:embed="rId3" cstate="print"/>
          <a:srcRect r="53436" b="67152"/>
          <a:stretch>
            <a:fillRect/>
          </a:stretch>
        </p:blipFill>
        <p:spPr>
          <a:xfrm>
            <a:off x="6673924" y="3429000"/>
            <a:ext cx="2455540" cy="2255880"/>
          </a:xfrm>
          <a:prstGeom prst="rect">
            <a:avLst/>
          </a:prstGeom>
        </p:spPr>
      </p:pic>
      <p:sp>
        <p:nvSpPr>
          <p:cNvPr id="20" name="눈물 방울 19"/>
          <p:cNvSpPr/>
          <p:nvPr/>
        </p:nvSpPr>
        <p:spPr>
          <a:xfrm rot="20820000">
            <a:off x="1069654" y="1677677"/>
            <a:ext cx="936104" cy="792088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1" name="눈물 방울 20"/>
          <p:cNvSpPr/>
          <p:nvPr/>
        </p:nvSpPr>
        <p:spPr>
          <a:xfrm rot="20820000">
            <a:off x="1069654" y="2757798"/>
            <a:ext cx="936104" cy="792088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2" name="눈물 방울 21"/>
          <p:cNvSpPr/>
          <p:nvPr/>
        </p:nvSpPr>
        <p:spPr>
          <a:xfrm rot="20820000">
            <a:off x="1069654" y="3909926"/>
            <a:ext cx="936104" cy="792088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3" name="눈물 방울 22"/>
          <p:cNvSpPr/>
          <p:nvPr/>
        </p:nvSpPr>
        <p:spPr>
          <a:xfrm rot="20820000">
            <a:off x="1069655" y="5134061"/>
            <a:ext cx="936104" cy="792088"/>
          </a:xfrm>
          <a:prstGeom prst="teardrop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57208" y="1842888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1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57208" y="2923009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2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57208" y="4075137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3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57208" y="5299272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4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독도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72480" y="1484785"/>
            <a:ext cx="8915400" cy="23762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Dokdo’s climate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The IEDC Scheme, implemented in 15,000 schools in 26 States and Union Territories covering 65,000 disabled children, aims to provide educational opportunities for the moderately disabled children in general schools</a:t>
            </a:r>
            <a:endParaRPr lang="ko-KR" altLang="en-US" sz="2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3</a:t>
            </a:fld>
            <a:r>
              <a:rPr lang="ko-KR" altLang="en-US" smtClean="0"/>
              <a:t>쪽</a:t>
            </a:r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272480" y="3861048"/>
            <a:ext cx="7488832" cy="23762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ko-KR" altLang="en-US" sz="2400" b="1" smtClean="0">
                <a:latin typeface="맑은 고딕" pitchFamily="50" charset="-127"/>
                <a:ea typeface="맑은 고딕" pitchFamily="50" charset="-127"/>
              </a:rPr>
              <a:t>독도</a:t>
            </a:r>
            <a:endParaRPr kumimoji="0" lang="en-US" altLang="ko-KR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대한민국 정부 소유의 국유지로서 천연기념물 제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336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호로 지정된 섬</a:t>
            </a:r>
            <a:endParaRPr kumimoji="0" lang="en-US" altLang="ko-KR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동도와 서도 외에 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89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개의 부속 도서로 구성되어 있으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200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며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경사가 급해 식생 피복 불량</a:t>
            </a: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17296" y="4365104"/>
            <a:ext cx="1981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4</a:t>
            </a:fld>
            <a:r>
              <a:rPr lang="ko-KR" altLang="en-US" smtClean="0"/>
              <a:t>쪽</a:t>
            </a:r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5</a:t>
            </a:fld>
            <a:r>
              <a:rPr lang="ko-KR" altLang="en-US" smtClean="0"/>
              <a:t>쪽</a:t>
            </a:r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2503-0327-4B70-82AA-0BC89D3A2286}" type="slidenum">
              <a:rPr lang="ko-KR" altLang="en-US" smtClean="0"/>
              <a:pPr/>
              <a:t>6</a:t>
            </a:fld>
            <a:r>
              <a:rPr lang="ko-KR" altLang="en-US" smtClean="0"/>
              <a:t>쪽</a:t>
            </a:r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81</Words>
  <Application>Microsoft Office PowerPoint</Application>
  <PresentationFormat>A4 용지(210x297mm)</PresentationFormat>
  <Paragraphs>21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독도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10</cp:revision>
  <dcterms:created xsi:type="dcterms:W3CDTF">2015-01-20T04:57:38Z</dcterms:created>
  <dcterms:modified xsi:type="dcterms:W3CDTF">2016-09-23T05:12:57Z</dcterms:modified>
</cp:coreProperties>
</file>