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90" y="-28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EA5EB-5FDE-455F-B7F8-6421EE5D4EC5}" type="datetimeFigureOut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A428-E740-4437-AEDA-EE75CDE8FE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8760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4F56-3FEF-4955-9F9F-9426DC322825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7361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2BC5-CEA9-4C41-884A-C2DEA387E6AD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409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0FA-7C45-4282-9B18-427FCDB7E56A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695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0245-78A6-4FC2-A089-C0F55E5AE8C7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모서리가 둥근 직사각형 6"/>
          <p:cNvSpPr/>
          <p:nvPr userDrawn="1"/>
        </p:nvSpPr>
        <p:spPr>
          <a:xfrm>
            <a:off x="0" y="0"/>
            <a:ext cx="9906000" cy="119675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배지 7"/>
          <p:cNvSpPr/>
          <p:nvPr userDrawn="1"/>
        </p:nvSpPr>
        <p:spPr>
          <a:xfrm>
            <a:off x="0" y="0"/>
            <a:ext cx="9906000" cy="1196752"/>
          </a:xfrm>
          <a:prstGeom prst="plaque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35544"/>
            <a:ext cx="89154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0000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7B7B7D"/>
              </a:clrFrom>
              <a:clrTo>
                <a:srgbClr val="7B7B7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051" y="6199988"/>
            <a:ext cx="1868045" cy="61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9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3094-66D3-4DB2-B19F-281F33C4927F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863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6AC9-5CE5-4116-B90E-E901C51115DF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486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F44D-48F5-4354-8FE9-7F70E9D353BD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905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DBA78-8692-4ABB-BA03-FD4E679F5162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0354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1C16-A55D-46A9-BECD-3AA1FBD29AF9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393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DEAA-F6E9-44BF-9F1C-2700F7D501CC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127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89C1-C8EA-4B3D-8013-CB6795341207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6130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33BF9-AFDC-4959-84B5-A2949CA364CD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63E25-B7F3-49AE-A0B2-3E9ABFFF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948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하트 9"/>
          <p:cNvSpPr/>
          <p:nvPr/>
        </p:nvSpPr>
        <p:spPr>
          <a:xfrm rot="17042876">
            <a:off x="301126" y="1149324"/>
            <a:ext cx="2905558" cy="2042389"/>
          </a:xfrm>
          <a:custGeom>
            <a:avLst/>
            <a:gdLst>
              <a:gd name="connsiteX0" fmla="*/ 2160240 w 4320480"/>
              <a:gd name="connsiteY0" fmla="*/ 1080120 h 4320480"/>
              <a:gd name="connsiteX1" fmla="*/ 2160240 w 4320480"/>
              <a:gd name="connsiteY1" fmla="*/ 4320480 h 4320480"/>
              <a:gd name="connsiteX2" fmla="*/ 2160240 w 4320480"/>
              <a:gd name="connsiteY2" fmla="*/ 1080120 h 4320480"/>
              <a:gd name="connsiteX0" fmla="*/ 2182655 w 4351985"/>
              <a:gd name="connsiteY0" fmla="*/ 1979038 h 2341444"/>
              <a:gd name="connsiteX1" fmla="*/ 2173030 w 4351985"/>
              <a:gd name="connsiteY1" fmla="*/ 2341444 h 2341444"/>
              <a:gd name="connsiteX2" fmla="*/ 2182655 w 4351985"/>
              <a:gd name="connsiteY2" fmla="*/ 1979038 h 2341444"/>
              <a:gd name="connsiteX0" fmla="*/ 2018511 w 4187841"/>
              <a:gd name="connsiteY0" fmla="*/ 2018936 h 2381342"/>
              <a:gd name="connsiteX1" fmla="*/ 2008886 w 4187841"/>
              <a:gd name="connsiteY1" fmla="*/ 2381342 h 2381342"/>
              <a:gd name="connsiteX2" fmla="*/ 2018511 w 4187841"/>
              <a:gd name="connsiteY2" fmla="*/ 2018936 h 2381342"/>
              <a:gd name="connsiteX0" fmla="*/ 2018511 w 4096109"/>
              <a:gd name="connsiteY0" fmla="*/ 2018936 h 2381342"/>
              <a:gd name="connsiteX1" fmla="*/ 2008886 w 4096109"/>
              <a:gd name="connsiteY1" fmla="*/ 2381342 h 2381342"/>
              <a:gd name="connsiteX2" fmla="*/ 2018511 w 4096109"/>
              <a:gd name="connsiteY2" fmla="*/ 2018936 h 2381342"/>
              <a:gd name="connsiteX0" fmla="*/ 2018511 w 4130232"/>
              <a:gd name="connsiteY0" fmla="*/ 2018936 h 2381342"/>
              <a:gd name="connsiteX1" fmla="*/ 2008886 w 4130232"/>
              <a:gd name="connsiteY1" fmla="*/ 2381342 h 2381342"/>
              <a:gd name="connsiteX2" fmla="*/ 2018511 w 4130232"/>
              <a:gd name="connsiteY2" fmla="*/ 2018936 h 2381342"/>
              <a:gd name="connsiteX0" fmla="*/ 1659364 w 3771085"/>
              <a:gd name="connsiteY0" fmla="*/ 1662079 h 2024485"/>
              <a:gd name="connsiteX1" fmla="*/ 1649739 w 3771085"/>
              <a:gd name="connsiteY1" fmla="*/ 2024485 h 2024485"/>
              <a:gd name="connsiteX2" fmla="*/ 1659364 w 3771085"/>
              <a:gd name="connsiteY2" fmla="*/ 1662079 h 2024485"/>
              <a:gd name="connsiteX0" fmla="*/ 1849977 w 3961698"/>
              <a:gd name="connsiteY0" fmla="*/ 1662079 h 2024485"/>
              <a:gd name="connsiteX1" fmla="*/ 1840352 w 3961698"/>
              <a:gd name="connsiteY1" fmla="*/ 2024485 h 2024485"/>
              <a:gd name="connsiteX2" fmla="*/ 1849977 w 3961698"/>
              <a:gd name="connsiteY2" fmla="*/ 1662079 h 2024485"/>
              <a:gd name="connsiteX0" fmla="*/ 1798231 w 3965081"/>
              <a:gd name="connsiteY0" fmla="*/ 1585531 h 2137013"/>
              <a:gd name="connsiteX1" fmla="*/ 1865681 w 3965081"/>
              <a:gd name="connsiteY1" fmla="*/ 2137013 h 2137013"/>
              <a:gd name="connsiteX2" fmla="*/ 1798231 w 3965081"/>
              <a:gd name="connsiteY2" fmla="*/ 1585531 h 2137013"/>
              <a:gd name="connsiteX0" fmla="*/ 1798231 w 3978584"/>
              <a:gd name="connsiteY0" fmla="*/ 1453368 h 2004850"/>
              <a:gd name="connsiteX1" fmla="*/ 1865681 w 3978584"/>
              <a:gd name="connsiteY1" fmla="*/ 2004850 h 2004850"/>
              <a:gd name="connsiteX2" fmla="*/ 1798231 w 3978584"/>
              <a:gd name="connsiteY2" fmla="*/ 1453368 h 2004850"/>
              <a:gd name="connsiteX0" fmla="*/ 1510119 w 3690472"/>
              <a:gd name="connsiteY0" fmla="*/ 1453368 h 2004850"/>
              <a:gd name="connsiteX1" fmla="*/ 1577569 w 3690472"/>
              <a:gd name="connsiteY1" fmla="*/ 2004850 h 2004850"/>
              <a:gd name="connsiteX2" fmla="*/ 1510119 w 3690472"/>
              <a:gd name="connsiteY2" fmla="*/ 1453368 h 2004850"/>
              <a:gd name="connsiteX0" fmla="*/ 1496453 w 3691971"/>
              <a:gd name="connsiteY0" fmla="*/ 1322210 h 2275216"/>
              <a:gd name="connsiteX1" fmla="*/ 1584996 w 3691971"/>
              <a:gd name="connsiteY1" fmla="*/ 2275216 h 2275216"/>
              <a:gd name="connsiteX2" fmla="*/ 1496453 w 3691971"/>
              <a:gd name="connsiteY2" fmla="*/ 1322210 h 2275216"/>
              <a:gd name="connsiteX0" fmla="*/ 1403972 w 3599490"/>
              <a:gd name="connsiteY0" fmla="*/ 1322210 h 2275216"/>
              <a:gd name="connsiteX1" fmla="*/ 1492515 w 3599490"/>
              <a:gd name="connsiteY1" fmla="*/ 2275216 h 2275216"/>
              <a:gd name="connsiteX2" fmla="*/ 1403972 w 3599490"/>
              <a:gd name="connsiteY2" fmla="*/ 1322210 h 2275216"/>
              <a:gd name="connsiteX0" fmla="*/ 1312073 w 3607373"/>
              <a:gd name="connsiteY0" fmla="*/ 1348024 h 2216961"/>
              <a:gd name="connsiteX1" fmla="*/ 1538332 w 3607373"/>
              <a:gd name="connsiteY1" fmla="*/ 2216961 h 2216961"/>
              <a:gd name="connsiteX2" fmla="*/ 1312073 w 3607373"/>
              <a:gd name="connsiteY2" fmla="*/ 1348024 h 2216961"/>
              <a:gd name="connsiteX0" fmla="*/ 1312073 w 3658324"/>
              <a:gd name="connsiteY0" fmla="*/ 1595035 h 2463972"/>
              <a:gd name="connsiteX1" fmla="*/ 1538332 w 3658324"/>
              <a:gd name="connsiteY1" fmla="*/ 2463972 h 2463972"/>
              <a:gd name="connsiteX2" fmla="*/ 1312073 w 3658324"/>
              <a:gd name="connsiteY2" fmla="*/ 1595035 h 2463972"/>
              <a:gd name="connsiteX0" fmla="*/ 1233924 w 3580175"/>
              <a:gd name="connsiteY0" fmla="*/ 1595035 h 2463972"/>
              <a:gd name="connsiteX1" fmla="*/ 1460183 w 3580175"/>
              <a:gd name="connsiteY1" fmla="*/ 2463972 h 2463972"/>
              <a:gd name="connsiteX2" fmla="*/ 1233924 w 3580175"/>
              <a:gd name="connsiteY2" fmla="*/ 1595035 h 2463972"/>
              <a:gd name="connsiteX0" fmla="*/ 1200518 w 3582076"/>
              <a:gd name="connsiteY0" fmla="*/ 1571966 h 2517930"/>
              <a:gd name="connsiteX1" fmla="*/ 1475817 w 3582076"/>
              <a:gd name="connsiteY1" fmla="*/ 2517930 h 2517930"/>
              <a:gd name="connsiteX2" fmla="*/ 1200518 w 3582076"/>
              <a:gd name="connsiteY2" fmla="*/ 1571966 h 251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82076" h="2517930">
                <a:moveTo>
                  <a:pt x="1200518" y="1571966"/>
                </a:moveTo>
                <a:cubicBezTo>
                  <a:pt x="1951848" y="-1595258"/>
                  <a:pt x="5993747" y="707845"/>
                  <a:pt x="1475817" y="2517930"/>
                </a:cubicBezTo>
                <a:cubicBezTo>
                  <a:pt x="-1463171" y="1608186"/>
                  <a:pt x="832475" y="-51424"/>
                  <a:pt x="1200518" y="1571966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" name="하트 9"/>
          <p:cNvSpPr/>
          <p:nvPr/>
        </p:nvSpPr>
        <p:spPr>
          <a:xfrm rot="4557124" flipH="1">
            <a:off x="2157781" y="1135134"/>
            <a:ext cx="2905558" cy="2042389"/>
          </a:xfrm>
          <a:custGeom>
            <a:avLst/>
            <a:gdLst>
              <a:gd name="connsiteX0" fmla="*/ 2160240 w 4320480"/>
              <a:gd name="connsiteY0" fmla="*/ 1080120 h 4320480"/>
              <a:gd name="connsiteX1" fmla="*/ 2160240 w 4320480"/>
              <a:gd name="connsiteY1" fmla="*/ 4320480 h 4320480"/>
              <a:gd name="connsiteX2" fmla="*/ 2160240 w 4320480"/>
              <a:gd name="connsiteY2" fmla="*/ 1080120 h 4320480"/>
              <a:gd name="connsiteX0" fmla="*/ 2182655 w 4351985"/>
              <a:gd name="connsiteY0" fmla="*/ 1979038 h 2341444"/>
              <a:gd name="connsiteX1" fmla="*/ 2173030 w 4351985"/>
              <a:gd name="connsiteY1" fmla="*/ 2341444 h 2341444"/>
              <a:gd name="connsiteX2" fmla="*/ 2182655 w 4351985"/>
              <a:gd name="connsiteY2" fmla="*/ 1979038 h 2341444"/>
              <a:gd name="connsiteX0" fmla="*/ 2018511 w 4187841"/>
              <a:gd name="connsiteY0" fmla="*/ 2018936 h 2381342"/>
              <a:gd name="connsiteX1" fmla="*/ 2008886 w 4187841"/>
              <a:gd name="connsiteY1" fmla="*/ 2381342 h 2381342"/>
              <a:gd name="connsiteX2" fmla="*/ 2018511 w 4187841"/>
              <a:gd name="connsiteY2" fmla="*/ 2018936 h 2381342"/>
              <a:gd name="connsiteX0" fmla="*/ 2018511 w 4096109"/>
              <a:gd name="connsiteY0" fmla="*/ 2018936 h 2381342"/>
              <a:gd name="connsiteX1" fmla="*/ 2008886 w 4096109"/>
              <a:gd name="connsiteY1" fmla="*/ 2381342 h 2381342"/>
              <a:gd name="connsiteX2" fmla="*/ 2018511 w 4096109"/>
              <a:gd name="connsiteY2" fmla="*/ 2018936 h 2381342"/>
              <a:gd name="connsiteX0" fmla="*/ 2018511 w 4130232"/>
              <a:gd name="connsiteY0" fmla="*/ 2018936 h 2381342"/>
              <a:gd name="connsiteX1" fmla="*/ 2008886 w 4130232"/>
              <a:gd name="connsiteY1" fmla="*/ 2381342 h 2381342"/>
              <a:gd name="connsiteX2" fmla="*/ 2018511 w 4130232"/>
              <a:gd name="connsiteY2" fmla="*/ 2018936 h 2381342"/>
              <a:gd name="connsiteX0" fmla="*/ 1659364 w 3771085"/>
              <a:gd name="connsiteY0" fmla="*/ 1662079 h 2024485"/>
              <a:gd name="connsiteX1" fmla="*/ 1649739 w 3771085"/>
              <a:gd name="connsiteY1" fmla="*/ 2024485 h 2024485"/>
              <a:gd name="connsiteX2" fmla="*/ 1659364 w 3771085"/>
              <a:gd name="connsiteY2" fmla="*/ 1662079 h 2024485"/>
              <a:gd name="connsiteX0" fmla="*/ 1849977 w 3961698"/>
              <a:gd name="connsiteY0" fmla="*/ 1662079 h 2024485"/>
              <a:gd name="connsiteX1" fmla="*/ 1840352 w 3961698"/>
              <a:gd name="connsiteY1" fmla="*/ 2024485 h 2024485"/>
              <a:gd name="connsiteX2" fmla="*/ 1849977 w 3961698"/>
              <a:gd name="connsiteY2" fmla="*/ 1662079 h 2024485"/>
              <a:gd name="connsiteX0" fmla="*/ 1798231 w 3965081"/>
              <a:gd name="connsiteY0" fmla="*/ 1585531 h 2137013"/>
              <a:gd name="connsiteX1" fmla="*/ 1865681 w 3965081"/>
              <a:gd name="connsiteY1" fmla="*/ 2137013 h 2137013"/>
              <a:gd name="connsiteX2" fmla="*/ 1798231 w 3965081"/>
              <a:gd name="connsiteY2" fmla="*/ 1585531 h 2137013"/>
              <a:gd name="connsiteX0" fmla="*/ 1798231 w 3978584"/>
              <a:gd name="connsiteY0" fmla="*/ 1453368 h 2004850"/>
              <a:gd name="connsiteX1" fmla="*/ 1865681 w 3978584"/>
              <a:gd name="connsiteY1" fmla="*/ 2004850 h 2004850"/>
              <a:gd name="connsiteX2" fmla="*/ 1798231 w 3978584"/>
              <a:gd name="connsiteY2" fmla="*/ 1453368 h 2004850"/>
              <a:gd name="connsiteX0" fmla="*/ 1510119 w 3690472"/>
              <a:gd name="connsiteY0" fmla="*/ 1453368 h 2004850"/>
              <a:gd name="connsiteX1" fmla="*/ 1577569 w 3690472"/>
              <a:gd name="connsiteY1" fmla="*/ 2004850 h 2004850"/>
              <a:gd name="connsiteX2" fmla="*/ 1510119 w 3690472"/>
              <a:gd name="connsiteY2" fmla="*/ 1453368 h 2004850"/>
              <a:gd name="connsiteX0" fmla="*/ 1496453 w 3691971"/>
              <a:gd name="connsiteY0" fmla="*/ 1322210 h 2275216"/>
              <a:gd name="connsiteX1" fmla="*/ 1584996 w 3691971"/>
              <a:gd name="connsiteY1" fmla="*/ 2275216 h 2275216"/>
              <a:gd name="connsiteX2" fmla="*/ 1496453 w 3691971"/>
              <a:gd name="connsiteY2" fmla="*/ 1322210 h 2275216"/>
              <a:gd name="connsiteX0" fmla="*/ 1403972 w 3599490"/>
              <a:gd name="connsiteY0" fmla="*/ 1322210 h 2275216"/>
              <a:gd name="connsiteX1" fmla="*/ 1492515 w 3599490"/>
              <a:gd name="connsiteY1" fmla="*/ 2275216 h 2275216"/>
              <a:gd name="connsiteX2" fmla="*/ 1403972 w 3599490"/>
              <a:gd name="connsiteY2" fmla="*/ 1322210 h 2275216"/>
              <a:gd name="connsiteX0" fmla="*/ 1312073 w 3607373"/>
              <a:gd name="connsiteY0" fmla="*/ 1348024 h 2216961"/>
              <a:gd name="connsiteX1" fmla="*/ 1538332 w 3607373"/>
              <a:gd name="connsiteY1" fmla="*/ 2216961 h 2216961"/>
              <a:gd name="connsiteX2" fmla="*/ 1312073 w 3607373"/>
              <a:gd name="connsiteY2" fmla="*/ 1348024 h 2216961"/>
              <a:gd name="connsiteX0" fmla="*/ 1312073 w 3658324"/>
              <a:gd name="connsiteY0" fmla="*/ 1595035 h 2463972"/>
              <a:gd name="connsiteX1" fmla="*/ 1538332 w 3658324"/>
              <a:gd name="connsiteY1" fmla="*/ 2463972 h 2463972"/>
              <a:gd name="connsiteX2" fmla="*/ 1312073 w 3658324"/>
              <a:gd name="connsiteY2" fmla="*/ 1595035 h 2463972"/>
              <a:gd name="connsiteX0" fmla="*/ 1233924 w 3580175"/>
              <a:gd name="connsiteY0" fmla="*/ 1595035 h 2463972"/>
              <a:gd name="connsiteX1" fmla="*/ 1460183 w 3580175"/>
              <a:gd name="connsiteY1" fmla="*/ 2463972 h 2463972"/>
              <a:gd name="connsiteX2" fmla="*/ 1233924 w 3580175"/>
              <a:gd name="connsiteY2" fmla="*/ 1595035 h 2463972"/>
              <a:gd name="connsiteX0" fmla="*/ 1200518 w 3582076"/>
              <a:gd name="connsiteY0" fmla="*/ 1571966 h 2517930"/>
              <a:gd name="connsiteX1" fmla="*/ 1475817 w 3582076"/>
              <a:gd name="connsiteY1" fmla="*/ 2517930 h 2517930"/>
              <a:gd name="connsiteX2" fmla="*/ 1200518 w 3582076"/>
              <a:gd name="connsiteY2" fmla="*/ 1571966 h 251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82076" h="2517930">
                <a:moveTo>
                  <a:pt x="1200518" y="1571966"/>
                </a:moveTo>
                <a:cubicBezTo>
                  <a:pt x="1951848" y="-1595258"/>
                  <a:pt x="5993747" y="707845"/>
                  <a:pt x="1475817" y="2517930"/>
                </a:cubicBezTo>
                <a:cubicBezTo>
                  <a:pt x="-1463171" y="1608186"/>
                  <a:pt x="832475" y="-51424"/>
                  <a:pt x="1200518" y="1571966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208584" y="4077072"/>
            <a:ext cx="7479863" cy="144016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1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5400" b="1" cap="none" spc="0" dirty="0" smtClean="0">
                <a:ln w="12700">
                  <a:noFill/>
                  <a:prstDash val="solid"/>
                </a:ln>
                <a:effectLst>
                  <a:reflection blurRad="6350" stA="60000" endA="900" endPos="58000" dir="5400000" sy="-100000" algn="bl" rotWithShape="0"/>
                </a:effectLst>
                <a:latin typeface="굴림" pitchFamily="50" charset="-127"/>
                <a:ea typeface="굴림" pitchFamily="50" charset="-127"/>
              </a:rPr>
              <a:t>Franchise Cafe</a:t>
            </a:r>
            <a:endParaRPr lang="en-US" altLang="ko-KR" sz="5400" b="1" cap="none" spc="0" dirty="0">
              <a:ln w="12700">
                <a:noFill/>
                <a:prstDash val="solid"/>
              </a:ln>
              <a:effectLst>
                <a:reflection blurRad="6350" stA="60000" endA="900" endPos="58000" dir="5400000" sy="-100000" algn="bl" rotWithShape="0"/>
              </a:effectLst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76" y="249191"/>
            <a:ext cx="2920644" cy="95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97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8" name="원통 7"/>
          <p:cNvSpPr/>
          <p:nvPr/>
        </p:nvSpPr>
        <p:spPr>
          <a:xfrm>
            <a:off x="3512840" y="1778452"/>
            <a:ext cx="5040560" cy="792088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프랜차이즈 카페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5" name="하트 4"/>
          <p:cNvSpPr/>
          <p:nvPr/>
        </p:nvSpPr>
        <p:spPr>
          <a:xfrm rot="18639137">
            <a:off x="2969962" y="1589978"/>
            <a:ext cx="864096" cy="864096"/>
          </a:xfrm>
          <a:prstGeom prst="heart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0646" y="1764190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돋움" pitchFamily="50" charset="-127"/>
                <a:ea typeface="돋움" pitchFamily="50" charset="-127"/>
              </a:rPr>
              <a:t>1</a:t>
            </a:r>
            <a:endParaRPr lang="ko-KR" altLang="en-US" sz="24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0" name="원통 9"/>
          <p:cNvSpPr/>
          <p:nvPr/>
        </p:nvSpPr>
        <p:spPr>
          <a:xfrm>
            <a:off x="3512840" y="2852936"/>
            <a:ext cx="5040560" cy="792088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  <a:hlinkClick r:id="rId2" action="ppaction://hlinksldjump"/>
              </a:rPr>
              <a:t>매장 개설 안내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1" name="하트 10"/>
          <p:cNvSpPr/>
          <p:nvPr/>
        </p:nvSpPr>
        <p:spPr>
          <a:xfrm rot="18639137">
            <a:off x="2969962" y="2664462"/>
            <a:ext cx="864096" cy="864096"/>
          </a:xfrm>
          <a:prstGeom prst="heart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0646" y="2838674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돋움" pitchFamily="50" charset="-127"/>
                <a:ea typeface="돋움" pitchFamily="50" charset="-127"/>
              </a:rPr>
              <a:t>2</a:t>
            </a:r>
            <a:endParaRPr lang="ko-KR" altLang="en-US" sz="24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3" name="원통 12"/>
          <p:cNvSpPr/>
          <p:nvPr/>
        </p:nvSpPr>
        <p:spPr>
          <a:xfrm>
            <a:off x="3512840" y="3938692"/>
            <a:ext cx="5040560" cy="792088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커피전문점 현황 비교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4" name="하트 13"/>
          <p:cNvSpPr/>
          <p:nvPr/>
        </p:nvSpPr>
        <p:spPr>
          <a:xfrm rot="18639137">
            <a:off x="2969962" y="3750218"/>
            <a:ext cx="864096" cy="864096"/>
          </a:xfrm>
          <a:prstGeom prst="heart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20646" y="3924430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돋움" pitchFamily="50" charset="-127"/>
                <a:ea typeface="돋움" pitchFamily="50" charset="-127"/>
              </a:rPr>
              <a:t>3</a:t>
            </a:r>
            <a:endParaRPr lang="ko-KR" altLang="en-US" sz="24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6" name="원통 15"/>
          <p:cNvSpPr/>
          <p:nvPr/>
        </p:nvSpPr>
        <p:spPr>
          <a:xfrm>
            <a:off x="3512840" y="5013176"/>
            <a:ext cx="5040560" cy="792088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가맹 방법과 절차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7" name="하트 16"/>
          <p:cNvSpPr/>
          <p:nvPr/>
        </p:nvSpPr>
        <p:spPr>
          <a:xfrm rot="18639137">
            <a:off x="2969962" y="4824702"/>
            <a:ext cx="864096" cy="864096"/>
          </a:xfrm>
          <a:prstGeom prst="heart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20646" y="4998914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돋움" pitchFamily="50" charset="-127"/>
                <a:ea typeface="돋움" pitchFamily="50" charset="-127"/>
              </a:rPr>
              <a:t>4</a:t>
            </a:r>
            <a:endParaRPr lang="ko-KR" altLang="en-US" sz="2400" dirty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2" b="65370"/>
          <a:stretch/>
        </p:blipFill>
        <p:spPr>
          <a:xfrm>
            <a:off x="646120" y="4201754"/>
            <a:ext cx="1822150" cy="162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23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프랜차이즈 카페 소개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340768"/>
            <a:ext cx="4457700" cy="482453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2400" b="1" dirty="0" smtClean="0">
                <a:latin typeface="궁서" pitchFamily="18" charset="-127"/>
                <a:ea typeface="궁서" pitchFamily="18" charset="-127"/>
              </a:rPr>
              <a:t>프랜차이즈란</a:t>
            </a:r>
            <a:r>
              <a:rPr lang="en-US" altLang="ko-KR" sz="2400" b="1" dirty="0" smtClean="0">
                <a:latin typeface="궁서" pitchFamily="18" charset="-127"/>
                <a:ea typeface="궁서" pitchFamily="18" charset="-127"/>
              </a:rPr>
              <a:t>?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u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편안함을 제공하며 친근하고 품격 있는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인테리어와 신선한 메뉴로 여유를 즐길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u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시스템을 도입하여 매장 운영관리에 필요한 수많은 프로젝트를 수행하여 사전에 제시하고 해결하는 효과를 제공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953000" y="1340768"/>
            <a:ext cx="4320480" cy="4824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400" b="1" dirty="0" smtClean="0">
                <a:latin typeface="궁서" pitchFamily="18" charset="-127"/>
                <a:ea typeface="궁서" pitchFamily="18" charset="-127"/>
              </a:rPr>
              <a:t>beverage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Franchise cafe is importing top quality wine exclusively from Italy wine is trying to be cozy up to customers</a:t>
            </a:r>
          </a:p>
        </p:txBody>
      </p:sp>
      <p:pic>
        <p:nvPicPr>
          <p:cNvPr id="6" name="동영상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93160" y="4365104"/>
            <a:ext cx="1907704" cy="14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9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8438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880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3E25-B7F3-49AE-A0B2-3E9ABFFFA5CF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4485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73</Words>
  <Application>Microsoft Office PowerPoint</Application>
  <PresentationFormat>A4 용지(210x297mm)</PresentationFormat>
  <Paragraphs>21</Paragraphs>
  <Slides>6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목차</vt:lpstr>
      <vt:lpstr>프랜차이즈 카페 소개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eood</dc:creator>
  <cp:lastModifiedBy>eood</cp:lastModifiedBy>
  <cp:revision>11</cp:revision>
  <dcterms:created xsi:type="dcterms:W3CDTF">2018-09-27T06:27:06Z</dcterms:created>
  <dcterms:modified xsi:type="dcterms:W3CDTF">2018-11-13T04:40:53Z</dcterms:modified>
</cp:coreProperties>
</file>