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9568-FEAB-47C6-97B0-11F3E8A2092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25D2B-E473-423D-8C5A-E7785FB99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4A91-0033-43D3-BF5F-0AB816620BD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8D9E-B982-439B-9366-1528866442D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98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8008-44F5-4EE8-96B1-8DD45D050EB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73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A7E6-68EF-427A-8586-D360A56FA42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빗면 6"/>
          <p:cNvSpPr/>
          <p:nvPr userDrawn="1"/>
        </p:nvSpPr>
        <p:spPr>
          <a:xfrm>
            <a:off x="0" y="0"/>
            <a:ext cx="9906000" cy="1124744"/>
          </a:xfrm>
          <a:prstGeom prst="bevel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육각형 11"/>
          <p:cNvSpPr/>
          <p:nvPr userDrawn="1"/>
        </p:nvSpPr>
        <p:spPr>
          <a:xfrm>
            <a:off x="0" y="0"/>
            <a:ext cx="9906000" cy="1124744"/>
          </a:xfrm>
          <a:prstGeom prst="hexagon">
            <a:avLst>
              <a:gd name="adj" fmla="val 92472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030A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218063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E936-2F3D-4F27-AADB-1EAAFC0362E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6725-CAB5-4B4E-A5B3-D5458873E2F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81"/>
            <a:ext cx="437687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6"/>
            <a:ext cx="437859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81"/>
            <a:ext cx="437859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48BC-E798-4E43-8EF1-69BAB17C9D0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8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D463-6810-4C85-8A18-640C4834F5A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2F02-6588-47DF-A84E-723EA57D729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6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7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266A-C827-456F-AE76-A909DED33F2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3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D69D-E221-49AB-8E65-B72E77E052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76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5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F8C4-6E12-4734-9562-DE1B3BED08B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60"/>
            <a:ext cx="31369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3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26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현 6"/>
          <p:cNvSpPr/>
          <p:nvPr/>
        </p:nvSpPr>
        <p:spPr>
          <a:xfrm rot="580967">
            <a:off x="980911" y="3000945"/>
            <a:ext cx="2765754" cy="3379686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현 6"/>
          <p:cNvSpPr/>
          <p:nvPr/>
        </p:nvSpPr>
        <p:spPr>
          <a:xfrm rot="16858332" flipH="1">
            <a:off x="3217893" y="3565003"/>
            <a:ext cx="2088232" cy="2551770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6763" y="546053"/>
            <a:ext cx="8790733" cy="158680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Information Society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0000" endA="300" endPos="50000" dist="60007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5674274"/>
            <a:ext cx="2473821" cy="9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십자형 4"/>
          <p:cNvSpPr/>
          <p:nvPr/>
        </p:nvSpPr>
        <p:spPr>
          <a:xfrm>
            <a:off x="1539677" y="174816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정보사회와 접근성의 의미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순서도: 순차적 액세스 저장소 6"/>
          <p:cNvSpPr/>
          <p:nvPr/>
        </p:nvSpPr>
        <p:spPr>
          <a:xfrm>
            <a:off x="1208584" y="162880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1539677" y="282828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정보사회의 특징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순차적 액세스 저장소 8"/>
          <p:cNvSpPr/>
          <p:nvPr/>
        </p:nvSpPr>
        <p:spPr>
          <a:xfrm>
            <a:off x="1208584" y="270892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1539677" y="390840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정보 접근 용이성 평가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5" name="순서도: 순차적 액세스 저장소 14"/>
          <p:cNvSpPr/>
          <p:nvPr/>
        </p:nvSpPr>
        <p:spPr>
          <a:xfrm>
            <a:off x="1208584" y="378904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6" name="십자형 15"/>
          <p:cNvSpPr/>
          <p:nvPr/>
        </p:nvSpPr>
        <p:spPr>
          <a:xfrm>
            <a:off x="1539677" y="498852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정보화 진흥 주요 사업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7" name="순서도: 순차적 액세스 저장소 16"/>
          <p:cNvSpPr/>
          <p:nvPr/>
        </p:nvSpPr>
        <p:spPr>
          <a:xfrm>
            <a:off x="1208584" y="486916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t="64266"/>
          <a:stretch/>
        </p:blipFill>
        <p:spPr>
          <a:xfrm>
            <a:off x="7329264" y="4219968"/>
            <a:ext cx="1925667" cy="1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정보사회와 접근성의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484784"/>
            <a:ext cx="7200800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정보사회와 접근성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정보가 주된 재화 또는 생산요소로 등장하는 사회로서 정보지식과 기술이 결합하여 사회의 변화를 주도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4488" y="3429000"/>
            <a:ext cx="8856984" cy="2736304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7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4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7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10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Web Accessibility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So that solve explanation absence about visual information principal parts text offer about image information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Caption offer to solve explanation absence about voice information of animation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7083" y="1844824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73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2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81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71</Words>
  <Application>Microsoft Office PowerPoint</Application>
  <PresentationFormat>A4 용지(210x297mm)</PresentationFormat>
  <Paragraphs>21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정보사회와 접근성의 의미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11</cp:revision>
  <dcterms:created xsi:type="dcterms:W3CDTF">2018-09-28T04:31:47Z</dcterms:created>
  <dcterms:modified xsi:type="dcterms:W3CDTF">2018-11-13T04:52:07Z</dcterms:modified>
</cp:coreProperties>
</file>