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865E7-4C1A-4742-90E5-124343AD9BB7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448D-DE71-4710-BC43-D5E53B76BD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63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1C9E-782A-4B51-AAD0-B74A12DA4603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96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F416-2F3D-4952-8987-BFDDD665D8CB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23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B29C-E6DA-47AA-9706-177A5D36715D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12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60512" y="6356351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3DB3186B-DEBE-47B1-B8EF-310A0AF8B5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오각형 6"/>
          <p:cNvSpPr/>
          <p:nvPr userDrawn="1"/>
        </p:nvSpPr>
        <p:spPr>
          <a:xfrm>
            <a:off x="0" y="0"/>
            <a:ext cx="9906000" cy="1124744"/>
          </a:xfrm>
          <a:prstGeom prst="homePlat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가로로 말린 두루마리 모양 7"/>
          <p:cNvSpPr/>
          <p:nvPr userDrawn="1"/>
        </p:nvSpPr>
        <p:spPr>
          <a:xfrm>
            <a:off x="416496" y="0"/>
            <a:ext cx="8928992" cy="112474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16" y="6146832"/>
            <a:ext cx="864096" cy="5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2D5-C98C-4053-AE19-C4F0C4323425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4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379-137C-4C38-8950-20FDDE85B2F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08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90DA-9FB7-4E3B-9B38-A0F4CEE6ACC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50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D61-61DC-4FA5-B904-51C1933C97A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28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2E-B6DB-491F-BE27-BB3A4A4691B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8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25BF-AB73-44AC-8F51-CBBDCDF0C801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04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94B8-0C09-4ABD-BA5E-0AD6165706E1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8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0DF4-FE2E-467A-AA20-598970F0C977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번개 3"/>
          <p:cNvSpPr/>
          <p:nvPr/>
        </p:nvSpPr>
        <p:spPr>
          <a:xfrm flipH="1">
            <a:off x="3615709" y="2420888"/>
            <a:ext cx="5155702" cy="4025532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16577"/>
              <a:gd name="connsiteY0" fmla="*/ 0 h 14915"/>
              <a:gd name="connsiteX1" fmla="*/ 12860 w 16577"/>
              <a:gd name="connsiteY1" fmla="*/ 6080 h 14915"/>
              <a:gd name="connsiteX2" fmla="*/ 11050 w 16577"/>
              <a:gd name="connsiteY2" fmla="*/ 6797 h 14915"/>
              <a:gd name="connsiteX3" fmla="*/ 16577 w 16577"/>
              <a:gd name="connsiteY3" fmla="*/ 12007 h 14915"/>
              <a:gd name="connsiteX4" fmla="*/ 14767 w 16577"/>
              <a:gd name="connsiteY4" fmla="*/ 12877 h 14915"/>
              <a:gd name="connsiteX5" fmla="*/ 10012 w 16577"/>
              <a:gd name="connsiteY5" fmla="*/ 14915 h 14915"/>
              <a:gd name="connsiteX6" fmla="*/ 12222 w 16577"/>
              <a:gd name="connsiteY6" fmla="*/ 13987 h 14915"/>
              <a:gd name="connsiteX7" fmla="*/ 5022 w 16577"/>
              <a:gd name="connsiteY7" fmla="*/ 9705 h 14915"/>
              <a:gd name="connsiteX8" fmla="*/ 7602 w 16577"/>
              <a:gd name="connsiteY8" fmla="*/ 8382 h 14915"/>
              <a:gd name="connsiteX9" fmla="*/ 0 w 16577"/>
              <a:gd name="connsiteY9" fmla="*/ 3890 h 14915"/>
              <a:gd name="connsiteX10" fmla="*/ 8472 w 16577"/>
              <a:gd name="connsiteY10" fmla="*/ 0 h 14915"/>
              <a:gd name="connsiteX0" fmla="*/ 8472 w 16577"/>
              <a:gd name="connsiteY0" fmla="*/ 0 h 13987"/>
              <a:gd name="connsiteX1" fmla="*/ 12860 w 16577"/>
              <a:gd name="connsiteY1" fmla="*/ 6080 h 13987"/>
              <a:gd name="connsiteX2" fmla="*/ 11050 w 16577"/>
              <a:gd name="connsiteY2" fmla="*/ 6797 h 13987"/>
              <a:gd name="connsiteX3" fmla="*/ 16577 w 16577"/>
              <a:gd name="connsiteY3" fmla="*/ 12007 h 13987"/>
              <a:gd name="connsiteX4" fmla="*/ 14767 w 16577"/>
              <a:gd name="connsiteY4" fmla="*/ 12877 h 13987"/>
              <a:gd name="connsiteX5" fmla="*/ 12222 w 16577"/>
              <a:gd name="connsiteY5" fmla="*/ 13987 h 13987"/>
              <a:gd name="connsiteX6" fmla="*/ 5022 w 16577"/>
              <a:gd name="connsiteY6" fmla="*/ 9705 h 13987"/>
              <a:gd name="connsiteX7" fmla="*/ 7602 w 16577"/>
              <a:gd name="connsiteY7" fmla="*/ 8382 h 13987"/>
              <a:gd name="connsiteX8" fmla="*/ 0 w 16577"/>
              <a:gd name="connsiteY8" fmla="*/ 3890 h 13987"/>
              <a:gd name="connsiteX9" fmla="*/ 8472 w 16577"/>
              <a:gd name="connsiteY9" fmla="*/ 0 h 1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77" h="13987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92560" y="803601"/>
            <a:ext cx="8036023" cy="14732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굴림" pitchFamily="50" charset="-127"/>
                <a:ea typeface="굴림" pitchFamily="50" charset="-127"/>
              </a:rPr>
              <a:t>Social Commerce</a:t>
            </a:r>
            <a:endParaRPr lang="en-US" altLang="ko-KR" sz="54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번개 3"/>
          <p:cNvSpPr/>
          <p:nvPr/>
        </p:nvSpPr>
        <p:spPr>
          <a:xfrm rot="20152128" flipH="1">
            <a:off x="2436132" y="2903159"/>
            <a:ext cx="3135626" cy="2448272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16577"/>
              <a:gd name="connsiteY0" fmla="*/ 0 h 14915"/>
              <a:gd name="connsiteX1" fmla="*/ 12860 w 16577"/>
              <a:gd name="connsiteY1" fmla="*/ 6080 h 14915"/>
              <a:gd name="connsiteX2" fmla="*/ 11050 w 16577"/>
              <a:gd name="connsiteY2" fmla="*/ 6797 h 14915"/>
              <a:gd name="connsiteX3" fmla="*/ 16577 w 16577"/>
              <a:gd name="connsiteY3" fmla="*/ 12007 h 14915"/>
              <a:gd name="connsiteX4" fmla="*/ 14767 w 16577"/>
              <a:gd name="connsiteY4" fmla="*/ 12877 h 14915"/>
              <a:gd name="connsiteX5" fmla="*/ 10012 w 16577"/>
              <a:gd name="connsiteY5" fmla="*/ 14915 h 14915"/>
              <a:gd name="connsiteX6" fmla="*/ 12222 w 16577"/>
              <a:gd name="connsiteY6" fmla="*/ 13987 h 14915"/>
              <a:gd name="connsiteX7" fmla="*/ 5022 w 16577"/>
              <a:gd name="connsiteY7" fmla="*/ 9705 h 14915"/>
              <a:gd name="connsiteX8" fmla="*/ 7602 w 16577"/>
              <a:gd name="connsiteY8" fmla="*/ 8382 h 14915"/>
              <a:gd name="connsiteX9" fmla="*/ 0 w 16577"/>
              <a:gd name="connsiteY9" fmla="*/ 3890 h 14915"/>
              <a:gd name="connsiteX10" fmla="*/ 8472 w 16577"/>
              <a:gd name="connsiteY10" fmla="*/ 0 h 14915"/>
              <a:gd name="connsiteX0" fmla="*/ 8472 w 16577"/>
              <a:gd name="connsiteY0" fmla="*/ 0 h 13987"/>
              <a:gd name="connsiteX1" fmla="*/ 12860 w 16577"/>
              <a:gd name="connsiteY1" fmla="*/ 6080 h 13987"/>
              <a:gd name="connsiteX2" fmla="*/ 11050 w 16577"/>
              <a:gd name="connsiteY2" fmla="*/ 6797 h 13987"/>
              <a:gd name="connsiteX3" fmla="*/ 16577 w 16577"/>
              <a:gd name="connsiteY3" fmla="*/ 12007 h 13987"/>
              <a:gd name="connsiteX4" fmla="*/ 14767 w 16577"/>
              <a:gd name="connsiteY4" fmla="*/ 12877 h 13987"/>
              <a:gd name="connsiteX5" fmla="*/ 12222 w 16577"/>
              <a:gd name="connsiteY5" fmla="*/ 13987 h 13987"/>
              <a:gd name="connsiteX6" fmla="*/ 5022 w 16577"/>
              <a:gd name="connsiteY6" fmla="*/ 9705 h 13987"/>
              <a:gd name="connsiteX7" fmla="*/ 7602 w 16577"/>
              <a:gd name="connsiteY7" fmla="*/ 8382 h 13987"/>
              <a:gd name="connsiteX8" fmla="*/ 0 w 16577"/>
              <a:gd name="connsiteY8" fmla="*/ 3890 h 13987"/>
              <a:gd name="connsiteX9" fmla="*/ 8472 w 16577"/>
              <a:gd name="connsiteY9" fmla="*/ 0 h 1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77" h="13987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092003"/>
            <a:ext cx="2288704" cy="15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4" name="순서도: 저장 데이터 3"/>
          <p:cNvSpPr/>
          <p:nvPr/>
        </p:nvSpPr>
        <p:spPr>
          <a:xfrm>
            <a:off x="3053965" y="1615387"/>
            <a:ext cx="5715459" cy="79208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소셜커머스의 개념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배지 9"/>
          <p:cNvSpPr/>
          <p:nvPr/>
        </p:nvSpPr>
        <p:spPr>
          <a:xfrm rot="2700000">
            <a:off x="2752079" y="1588118"/>
            <a:ext cx="846626" cy="846626"/>
          </a:xfrm>
          <a:prstGeom prst="plaque">
            <a:avLst>
              <a:gd name="adj" fmla="val 35624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488" y="177665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순서도: 저장 데이터 14"/>
          <p:cNvSpPr/>
          <p:nvPr/>
        </p:nvSpPr>
        <p:spPr>
          <a:xfrm>
            <a:off x="3053965" y="2682094"/>
            <a:ext cx="5715459" cy="79208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소셜커머스의 유형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배지 15"/>
          <p:cNvSpPr/>
          <p:nvPr/>
        </p:nvSpPr>
        <p:spPr>
          <a:xfrm rot="2700000">
            <a:off x="2752079" y="2654825"/>
            <a:ext cx="846626" cy="846626"/>
          </a:xfrm>
          <a:prstGeom prst="plaque">
            <a:avLst>
              <a:gd name="adj" fmla="val 35624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2488" y="284336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" name="순서도: 저장 데이터 17"/>
          <p:cNvSpPr/>
          <p:nvPr/>
        </p:nvSpPr>
        <p:spPr>
          <a:xfrm>
            <a:off x="3053965" y="3762214"/>
            <a:ext cx="5715459" cy="79208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연도별 인터넷 이용시간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9" name="배지 18"/>
          <p:cNvSpPr/>
          <p:nvPr/>
        </p:nvSpPr>
        <p:spPr>
          <a:xfrm rot="2700000">
            <a:off x="2752079" y="3734945"/>
            <a:ext cx="846626" cy="846626"/>
          </a:xfrm>
          <a:prstGeom prst="plaque">
            <a:avLst>
              <a:gd name="adj" fmla="val 35624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순서도: 저장 데이터 19"/>
          <p:cNvSpPr/>
          <p:nvPr/>
        </p:nvSpPr>
        <p:spPr>
          <a:xfrm>
            <a:off x="3053965" y="4810565"/>
            <a:ext cx="5715459" cy="79208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소셜커머스의 활용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1" name="배지 20"/>
          <p:cNvSpPr/>
          <p:nvPr/>
        </p:nvSpPr>
        <p:spPr>
          <a:xfrm rot="2700000">
            <a:off x="2752079" y="4783296"/>
            <a:ext cx="846626" cy="846626"/>
          </a:xfrm>
          <a:prstGeom prst="plaque">
            <a:avLst>
              <a:gd name="adj" fmla="val 35624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2488" y="497183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488" y="392742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29739" r="52763" b="32420"/>
          <a:stretch/>
        </p:blipFill>
        <p:spPr>
          <a:xfrm>
            <a:off x="776536" y="2738926"/>
            <a:ext cx="1570008" cy="1773341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77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소셜커머스의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1355578"/>
            <a:ext cx="7121996" cy="25488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Social Commerce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Social media is becoming more a part of an overall integrated, multi-channel marketing strategy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The use of social by marketers reflects this more deeply engrained behavior</a:t>
            </a:r>
          </a:p>
          <a:p>
            <a:pPr lvl="1"/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44488" y="4005064"/>
            <a:ext cx="8915400" cy="254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소셜커머스</a:t>
            </a:r>
            <a:endParaRPr lang="en-US" altLang="ko-KR" sz="2400" b="1" dirty="0" smtClean="0">
              <a:latin typeface="궁서" pitchFamily="18" charset="-127"/>
              <a:ea typeface="궁서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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소셜커머스는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페이스북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트위터 등 소셜미디어를 활용하는 전자상거래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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소셜커머스는 기존의 공동구매와는 달리 소비자의 인맥과 입소문을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2000" dirty="0" smtClean="0">
                <a:latin typeface="돋움" pitchFamily="50" charset="-127"/>
                <a:ea typeface="돋움" pitchFamily="50" charset="-127"/>
              </a:rPr>
            </a:b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활용하여 다양한 형태의 상품을 판매</a:t>
            </a:r>
            <a:endParaRPr lang="ko-KR" altLang="en-US" dirty="0"/>
          </a:p>
        </p:txBody>
      </p:sp>
      <p:pic>
        <p:nvPicPr>
          <p:cNvPr id="5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1272" y="2204864"/>
            <a:ext cx="1978092" cy="1483569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2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77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33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28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69</Words>
  <Application>Microsoft Office PowerPoint</Application>
  <PresentationFormat>A4 용지(210x297mm)</PresentationFormat>
  <Paragraphs>22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 차</vt:lpstr>
      <vt:lpstr>소셜커머스의 개념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14</cp:revision>
  <dcterms:created xsi:type="dcterms:W3CDTF">2018-09-28T04:42:37Z</dcterms:created>
  <dcterms:modified xsi:type="dcterms:W3CDTF">2018-11-13T04:46:42Z</dcterms:modified>
</cp:coreProperties>
</file>