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F810A-CDEA-4C2B-9CF7-122F1E20E73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3E65-9906-4B2B-BB11-7F0DF1B43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25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853-1AB5-4BEE-82FA-63B8800330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C50F-E919-45CE-BB6C-5B785BC6506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6B5E-B2B0-4D04-9388-BD237BEE7F5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29F6-31F9-42F6-AACE-F338789C3C9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0" y="230504"/>
            <a:ext cx="9906000" cy="105273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384" y="6205496"/>
            <a:ext cx="1537717" cy="568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5AB4-2682-4D6F-BDF8-93DCF73EA4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BB77-62E5-408E-BBE0-3DB22121201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D857-FF9E-4ECD-8E78-608AC13799A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68E-012D-45AD-A745-CE963C98C89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DB0-D7D0-430F-B4AC-7CF3741AA8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69B0-3F80-4F51-9386-7D015B4C09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2996-FCC6-4227-A25A-212A834E95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21C4-055E-4E20-86DB-74F30F7093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188640"/>
            <a:ext cx="1969765" cy="72846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784648" y="1340768"/>
            <a:ext cx="6480720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Ubiquitous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칠각형 20"/>
          <p:cNvSpPr/>
          <p:nvPr/>
        </p:nvSpPr>
        <p:spPr>
          <a:xfrm rot="20378317">
            <a:off x="2128216" y="3803054"/>
            <a:ext cx="3362047" cy="2429314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칠각형 20"/>
          <p:cNvSpPr/>
          <p:nvPr/>
        </p:nvSpPr>
        <p:spPr>
          <a:xfrm rot="1221683" flipH="1">
            <a:off x="5382652" y="4262571"/>
            <a:ext cx="2186521" cy="1497091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물결 13"/>
          <p:cNvSpPr/>
          <p:nvPr/>
        </p:nvSpPr>
        <p:spPr>
          <a:xfrm>
            <a:off x="1496616" y="1700808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유비쿼터스의 특징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물결 15"/>
          <p:cNvSpPr/>
          <p:nvPr/>
        </p:nvSpPr>
        <p:spPr>
          <a:xfrm>
            <a:off x="1496616" y="512506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세상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물결 16"/>
          <p:cNvSpPr/>
          <p:nvPr/>
        </p:nvSpPr>
        <p:spPr>
          <a:xfrm>
            <a:off x="1496616" y="280991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도입 사례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물결 17"/>
          <p:cNvSpPr/>
          <p:nvPr/>
        </p:nvSpPr>
        <p:spPr>
          <a:xfrm>
            <a:off x="1496616" y="3954914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와 유비쿼터스 판매량 비교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3436" r="2938" b="68471"/>
          <a:stretch>
            <a:fillRect/>
          </a:stretch>
        </p:blipFill>
        <p:spPr>
          <a:xfrm>
            <a:off x="6825208" y="3789040"/>
            <a:ext cx="2448272" cy="2304256"/>
          </a:xfrm>
          <a:prstGeom prst="rect">
            <a:avLst/>
          </a:prstGeom>
        </p:spPr>
      </p:pic>
      <p:sp>
        <p:nvSpPr>
          <p:cNvPr id="20" name="십자형 19"/>
          <p:cNvSpPr/>
          <p:nvPr/>
        </p:nvSpPr>
        <p:spPr>
          <a:xfrm rot="20820000">
            <a:off x="927015" y="1783788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0517" y="19489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십자형 21"/>
          <p:cNvSpPr/>
          <p:nvPr/>
        </p:nvSpPr>
        <p:spPr>
          <a:xfrm rot="20820000">
            <a:off x="927015" y="289289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0517" y="305806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십자형 23"/>
          <p:cNvSpPr/>
          <p:nvPr/>
        </p:nvSpPr>
        <p:spPr>
          <a:xfrm rot="20820000">
            <a:off x="927015" y="401603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0517" y="418120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십자형 25"/>
          <p:cNvSpPr/>
          <p:nvPr/>
        </p:nvSpPr>
        <p:spPr>
          <a:xfrm rot="20820000">
            <a:off x="927015" y="5218315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60517" y="539363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유비쿼터스의 특징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0472" y="1268760"/>
            <a:ext cx="9066212" cy="2592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Ubiquitous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It is invisible, everywhere computing that does not live on a personal device of any sort, but is in the woodwork everywhere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Its highest ideal is to make a computer so imbedded, so fitting, so natural, that we use it without even thinking resources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00472" y="3789040"/>
            <a:ext cx="7128792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유비쿼터스의 특징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인간을 중심으로 구체화되는 컴퓨팅 환경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유비쿼터스 교육환경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학습 공간에 제한이 없고 학습자 중심의 교육과정과 개별화 학습을 실현할 수 있으며 기술의 지속적 발전으로 다양한 교육환경 제공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29264" y="4077072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유비쿼터스 도입 사례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갈매기형 수장 5"/>
          <p:cNvSpPr/>
          <p:nvPr/>
        </p:nvSpPr>
        <p:spPr>
          <a:xfrm flipH="1">
            <a:off x="2093462" y="1927223"/>
            <a:ext cx="1645793" cy="50405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60712" y="1556792"/>
            <a:ext cx="1080120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활용범위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 flipH="1">
            <a:off x="3760036" y="1927223"/>
            <a:ext cx="5235802" cy="50405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4027286" y="1556792"/>
            <a:ext cx="4742137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개요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모서리가 접힌 도형 9"/>
          <p:cNvSpPr/>
          <p:nvPr/>
        </p:nvSpPr>
        <p:spPr>
          <a:xfrm flipH="1">
            <a:off x="838882" y="2430550"/>
            <a:ext cx="1224136" cy="998450"/>
          </a:xfrm>
          <a:prstGeom prst="foldedCorner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의류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모서리가 접힌 도형 10"/>
          <p:cNvSpPr/>
          <p:nvPr/>
        </p:nvSpPr>
        <p:spPr>
          <a:xfrm flipH="1">
            <a:off x="838882" y="3429000"/>
            <a:ext cx="1224136" cy="1224136"/>
          </a:xfrm>
          <a:prstGeom prst="foldedCorner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항공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화물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모서리가 접힌 도형 11"/>
          <p:cNvSpPr/>
          <p:nvPr/>
        </p:nvSpPr>
        <p:spPr>
          <a:xfrm flipH="1">
            <a:off x="838882" y="4653136"/>
            <a:ext cx="1224136" cy="1394373"/>
          </a:xfrm>
          <a:prstGeom prst="foldedCorner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출판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72680" y="2420886"/>
          <a:ext cx="6977980" cy="36326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1396"/>
                <a:gridCol w="5256584"/>
              </a:tblGrid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의류 제조에서 판매까지 일관된 물류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재고관리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재고관리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199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나리타 공항에서 출발하는 여객의 수하물을 택배 사업자가 맡아 전자태그를 부착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여행자는 도착 공항에서 수하물을 받음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서적에 전자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태그를 부착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물류창고에서 전자태그를 읽어 정밀도 검증이나 재고정리 및 재고관리 등의 간편화에 연결하는 시스템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재고관리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판매관리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157</Words>
  <Application>Microsoft Office PowerPoint</Application>
  <PresentationFormat>A4 용지(210x297mm)</PresentationFormat>
  <Paragraphs>38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유비쿼터스의 특징</vt:lpstr>
      <vt:lpstr>유비쿼터스 도입 사례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18</cp:revision>
  <dcterms:created xsi:type="dcterms:W3CDTF">2015-01-20T06:00:04Z</dcterms:created>
  <dcterms:modified xsi:type="dcterms:W3CDTF">2016-09-23T05:46:21Z</dcterms:modified>
</cp:coreProperties>
</file>