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BD1A-A961-4600-95EB-9DB6B0FBAECE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94556-57E6-4ECC-921B-0AB62B223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19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2CA3-0488-4BAA-AB90-AAE0330568A1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2524-A050-46B8-B655-CEA32039929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35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51E-4D35-43A5-B3C1-23E50E2EE6D5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88504" y="6356351"/>
            <a:ext cx="2311400" cy="365125"/>
          </a:xfrm>
        </p:spPr>
        <p:txBody>
          <a:bodyPr/>
          <a:lstStyle>
            <a:lvl1pPr algn="l">
              <a:defRPr/>
            </a:lvl1pPr>
          </a:lstStyle>
          <a:p>
            <a:fld id="{C52559CD-FFE3-4E5F-8D8D-EC73A1B29F50}" type="slidenum">
              <a:rPr lang="ko-KR" altLang="en-US" smtClean="0"/>
              <a:pPr/>
              <a:t>‹#›</a:t>
            </a:fld>
            <a:r>
              <a:rPr lang="ko-KR" altLang="en-US" dirty="0" smtClean="0"/>
              <a:t>쪽</a:t>
            </a:r>
            <a:endParaRPr lang="ko-KR" altLang="en-US" dirty="0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 userDrawn="1"/>
        </p:nvSpPr>
        <p:spPr>
          <a:xfrm>
            <a:off x="0" y="0"/>
            <a:ext cx="9906000" cy="1177502"/>
          </a:xfrm>
          <a:prstGeom prst="trapezoid">
            <a:avLst>
              <a:gd name="adj" fmla="val 108010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52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  <a:latin typeface="궁서" pitchFamily="18" charset="-127"/>
                <a:ea typeface="궁서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218063"/>
            <a:ext cx="1609725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D828-EA7E-482E-9644-48143C1344C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65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A264-4444-4A87-BCAB-64180B9FD2BD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63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BCC0-DECA-47C7-A5C6-0A521EF7305F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5D60-A86A-4241-80C6-DCD9782061F8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15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8589-9B63-44FC-A8B8-195556D1C091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9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A6723-EEAC-492F-A55A-FFD6D17DF18D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10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37B1-8E62-4288-B4F1-E668D3CCA0E9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2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2740-7F35-4F29-9832-40FE5CDBB5E0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8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팔각형 12"/>
          <p:cNvSpPr/>
          <p:nvPr/>
        </p:nvSpPr>
        <p:spPr>
          <a:xfrm rot="20606569">
            <a:off x="325864" y="299254"/>
            <a:ext cx="2457849" cy="2457849"/>
          </a:xfrm>
          <a:custGeom>
            <a:avLst/>
            <a:gdLst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1029904 w 2952328"/>
              <a:gd name="connsiteY7" fmla="*/ 2732514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1729919 w 2952328"/>
              <a:gd name="connsiteY4" fmla="*/ 2626636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1029904 w 2952328"/>
              <a:gd name="connsiteY7" fmla="*/ 2732514 h 2952328"/>
              <a:gd name="connsiteX8" fmla="*/ 0 w 2952328"/>
              <a:gd name="connsiteY8" fmla="*/ 864707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2328" h="2952328">
                <a:moveTo>
                  <a:pt x="0" y="864707"/>
                </a:moveTo>
                <a:cubicBezTo>
                  <a:pt x="856127" y="845978"/>
                  <a:pt x="807477" y="480741"/>
                  <a:pt x="864707" y="0"/>
                </a:cubicBezTo>
                <a:cubicBezTo>
                  <a:pt x="1474476" y="231006"/>
                  <a:pt x="1343098" y="404261"/>
                  <a:pt x="2087621" y="0"/>
                </a:cubicBezTo>
                <a:cubicBezTo>
                  <a:pt x="2241103" y="499992"/>
                  <a:pt x="2259831" y="663099"/>
                  <a:pt x="2952328" y="864707"/>
                </a:cubicBezTo>
                <a:cubicBezTo>
                  <a:pt x="2538441" y="1416724"/>
                  <a:pt x="1412285" y="2218998"/>
                  <a:pt x="1729919" y="2626636"/>
                </a:cubicBezTo>
                <a:lnTo>
                  <a:pt x="2087621" y="2952328"/>
                </a:lnTo>
                <a:lnTo>
                  <a:pt x="864707" y="2952328"/>
                </a:lnTo>
                <a:lnTo>
                  <a:pt x="1029904" y="2732514"/>
                </a:lnTo>
                <a:cubicBezTo>
                  <a:pt x="1530418" y="2170872"/>
                  <a:pt x="317634" y="1253095"/>
                  <a:pt x="0" y="864707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" name="팔각형 12"/>
          <p:cNvSpPr/>
          <p:nvPr/>
        </p:nvSpPr>
        <p:spPr>
          <a:xfrm rot="1598750">
            <a:off x="2105095" y="1609171"/>
            <a:ext cx="1626100" cy="1626100"/>
          </a:xfrm>
          <a:custGeom>
            <a:avLst/>
            <a:gdLst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0 w 2952328"/>
              <a:gd name="connsiteY7" fmla="*/ 2087621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2952328 w 2952328"/>
              <a:gd name="connsiteY4" fmla="*/ 2087621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1029904 w 2952328"/>
              <a:gd name="connsiteY7" fmla="*/ 2732514 h 2952328"/>
              <a:gd name="connsiteX8" fmla="*/ 0 w 2952328"/>
              <a:gd name="connsiteY8" fmla="*/ 864707 h 2952328"/>
              <a:gd name="connsiteX0" fmla="*/ 0 w 2952328"/>
              <a:gd name="connsiteY0" fmla="*/ 864707 h 2952328"/>
              <a:gd name="connsiteX1" fmla="*/ 864707 w 2952328"/>
              <a:gd name="connsiteY1" fmla="*/ 0 h 2952328"/>
              <a:gd name="connsiteX2" fmla="*/ 2087621 w 2952328"/>
              <a:gd name="connsiteY2" fmla="*/ 0 h 2952328"/>
              <a:gd name="connsiteX3" fmla="*/ 2952328 w 2952328"/>
              <a:gd name="connsiteY3" fmla="*/ 864707 h 2952328"/>
              <a:gd name="connsiteX4" fmla="*/ 1729919 w 2952328"/>
              <a:gd name="connsiteY4" fmla="*/ 2626636 h 2952328"/>
              <a:gd name="connsiteX5" fmla="*/ 2087621 w 2952328"/>
              <a:gd name="connsiteY5" fmla="*/ 2952328 h 2952328"/>
              <a:gd name="connsiteX6" fmla="*/ 864707 w 2952328"/>
              <a:gd name="connsiteY6" fmla="*/ 2952328 h 2952328"/>
              <a:gd name="connsiteX7" fmla="*/ 1029904 w 2952328"/>
              <a:gd name="connsiteY7" fmla="*/ 2732514 h 2952328"/>
              <a:gd name="connsiteX8" fmla="*/ 0 w 2952328"/>
              <a:gd name="connsiteY8" fmla="*/ 864707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2328" h="2952328">
                <a:moveTo>
                  <a:pt x="0" y="864707"/>
                </a:moveTo>
                <a:cubicBezTo>
                  <a:pt x="856127" y="845978"/>
                  <a:pt x="807477" y="480741"/>
                  <a:pt x="864707" y="0"/>
                </a:cubicBezTo>
                <a:cubicBezTo>
                  <a:pt x="1474476" y="231006"/>
                  <a:pt x="1343098" y="404261"/>
                  <a:pt x="2087621" y="0"/>
                </a:cubicBezTo>
                <a:cubicBezTo>
                  <a:pt x="2241103" y="499992"/>
                  <a:pt x="2259831" y="663099"/>
                  <a:pt x="2952328" y="864707"/>
                </a:cubicBezTo>
                <a:cubicBezTo>
                  <a:pt x="2538441" y="1416724"/>
                  <a:pt x="1412285" y="2218998"/>
                  <a:pt x="1729919" y="2626636"/>
                </a:cubicBezTo>
                <a:lnTo>
                  <a:pt x="2087621" y="2952328"/>
                </a:lnTo>
                <a:lnTo>
                  <a:pt x="864707" y="2952328"/>
                </a:lnTo>
                <a:lnTo>
                  <a:pt x="1029904" y="2732514"/>
                </a:lnTo>
                <a:cubicBezTo>
                  <a:pt x="1530418" y="2170872"/>
                  <a:pt x="317634" y="1253095"/>
                  <a:pt x="0" y="864707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352600" y="3212976"/>
            <a:ext cx="7413822" cy="1695091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4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Practicing German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clrChange>
              <a:clrFrom>
                <a:srgbClr val="9F9E9C"/>
              </a:clrFrom>
              <a:clrTo>
                <a:srgbClr val="9F9E9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362237"/>
            <a:ext cx="2681957" cy="9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6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361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33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81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560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710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5</cp:revision>
  <dcterms:created xsi:type="dcterms:W3CDTF">2018-09-27T06:17:40Z</dcterms:created>
  <dcterms:modified xsi:type="dcterms:W3CDTF">2018-10-19T01:28:07Z</dcterms:modified>
</cp:coreProperties>
</file>