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26A1E-5233-4904-B43A-4A2D64BCF4C2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958D4-8F64-4190-A2FA-79DFA637E0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049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E63C-8945-44A2-AB60-3B65C06C39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FF0A-BC45-4C82-8E9A-D6C037B29E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BBF-EF05-4F03-8533-D6460C650F1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6549-9B69-40F5-8127-83655363A6A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가로로 말린 두루마리 모양 9"/>
          <p:cNvSpPr/>
          <p:nvPr userDrawn="1"/>
        </p:nvSpPr>
        <p:spPr>
          <a:xfrm>
            <a:off x="0" y="0"/>
            <a:ext cx="9906000" cy="1428736"/>
          </a:xfrm>
          <a:prstGeom prst="horizontalScroll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가로로 말린 두루마리 모양 10"/>
          <p:cNvSpPr/>
          <p:nvPr userDrawn="1"/>
        </p:nvSpPr>
        <p:spPr>
          <a:xfrm>
            <a:off x="666720" y="0"/>
            <a:ext cx="8572560" cy="14287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3844" y="14285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3" name="그림 12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3" y="6309320"/>
            <a:ext cx="1368151" cy="3996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903-C033-4378-B15C-CA48EC0DCC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9758-9F78-46F1-9A7C-64C955A701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C044-4121-4981-8996-F73009D6515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3D72-D7F6-476B-B4A1-7E30B21F10B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E5C5-8A35-4CCA-A65C-8BA6BBE50C7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0315-DE53-4CF3-BA3C-490D96E2ABD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4182-4CD3-4C40-94F6-53E8FB69F4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CA9F-0FB4-43A5-AD02-8FCB26BB68D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20</cp:revision>
  <dcterms:created xsi:type="dcterms:W3CDTF">2015-01-12T01:26:43Z</dcterms:created>
  <dcterms:modified xsi:type="dcterms:W3CDTF">2016-09-23T04:01:41Z</dcterms:modified>
</cp:coreProperties>
</file>