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PC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와 유비쿼터스 판매량 비교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천대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PC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2006년</c:v>
                </c:pt>
                <c:pt idx="1">
                  <c:v>2008년</c:v>
                </c:pt>
                <c:pt idx="2">
                  <c:v>2010년</c:v>
                </c:pt>
                <c:pt idx="3">
                  <c:v>2012년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0.0_ </c:formatCode>
                <c:ptCount val="5"/>
                <c:pt idx="0">
                  <c:v>15</c:v>
                </c:pt>
                <c:pt idx="1">
                  <c:v>16.5</c:v>
                </c:pt>
                <c:pt idx="2">
                  <c:v>17</c:v>
                </c:pt>
                <c:pt idx="3">
                  <c:v>18.2</c:v>
                </c:pt>
                <c:pt idx="4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73152"/>
        <c:axId val="5427507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유비쿼터스</c:v>
                </c:pt>
              </c:strCache>
            </c:strRef>
          </c:tx>
          <c:dLbls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2006년</c:v>
                </c:pt>
                <c:pt idx="1">
                  <c:v>2008년</c:v>
                </c:pt>
                <c:pt idx="2">
                  <c:v>2010년</c:v>
                </c:pt>
                <c:pt idx="3">
                  <c:v>2012년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0.0_ </c:formatCode>
                <c:ptCount val="5"/>
                <c:pt idx="0">
                  <c:v>18</c:v>
                </c:pt>
                <c:pt idx="1">
                  <c:v>21</c:v>
                </c:pt>
                <c:pt idx="2">
                  <c:v>29.5</c:v>
                </c:pt>
                <c:pt idx="3">
                  <c:v>34.800000000000004</c:v>
                </c:pt>
                <c:pt idx="4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91840"/>
        <c:axId val="54290304"/>
      </c:lineChart>
      <c:catAx>
        <c:axId val="5427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54275072"/>
        <c:crosses val="autoZero"/>
        <c:auto val="1"/>
        <c:lblAlgn val="ctr"/>
        <c:lblOffset val="100"/>
        <c:noMultiLvlLbl val="0"/>
      </c:catAx>
      <c:valAx>
        <c:axId val="54275072"/>
        <c:scaling>
          <c:orientation val="minMax"/>
          <c:max val="25"/>
        </c:scaling>
        <c:delete val="0"/>
        <c:axPos val="l"/>
        <c:numFmt formatCode="General" sourceLinked="0"/>
        <c:majorTickMark val="out"/>
        <c:minorTickMark val="none"/>
        <c:tickLblPos val="nextTo"/>
        <c:crossAx val="54273152"/>
        <c:crosses val="autoZero"/>
        <c:crossBetween val="between"/>
        <c:majorUnit val="5"/>
      </c:valAx>
      <c:valAx>
        <c:axId val="54290304"/>
        <c:scaling>
          <c:orientation val="minMax"/>
          <c:max val="45"/>
        </c:scaling>
        <c:delete val="0"/>
        <c:axPos val="r"/>
        <c:numFmt formatCode="General" sourceLinked="0"/>
        <c:majorTickMark val="out"/>
        <c:minorTickMark val="none"/>
        <c:tickLblPos val="nextTo"/>
        <c:crossAx val="54291840"/>
        <c:crosses val="max"/>
        <c:crossBetween val="between"/>
        <c:majorUnit val="5"/>
      </c:valAx>
      <c:catAx>
        <c:axId val="54291840"/>
        <c:scaling>
          <c:orientation val="minMax"/>
        </c:scaling>
        <c:delete val="1"/>
        <c:axPos val="b"/>
        <c:majorTickMark val="out"/>
        <c:minorTickMark val="none"/>
        <c:tickLblPos val="none"/>
        <c:crossAx val="5429030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03E2E-4960-4935-B758-C8DFC1280B8B}" type="doc">
      <dgm:prSet loTypeId="urn:microsoft.com/office/officeart/2005/8/layout/gear1" loCatId="relationship" qsTypeId="urn:microsoft.com/office/officeart/2005/8/quickstyle/3d2" qsCatId="3D" csTypeId="urn:microsoft.com/office/officeart/2005/8/colors/colorful2" csCatId="colorful" phldr="1"/>
      <dgm:spPr/>
    </dgm:pt>
    <dgm:pt modelId="{F900398D-F6D4-4ED1-B43F-ED5C213364A7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제품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378BE760-B338-4E8F-B6B6-0B9348341B79}" type="parTrans" cxnId="{1A7757DD-F037-43BF-9195-0C7C8C91884C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D74610F4-2733-42F0-835A-CD24C74D2792}" type="sibTrans" cxnId="{1A7757DD-F037-43BF-9195-0C7C8C91884C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D9E1EF3D-D379-481E-9E03-FEEC2CCE9990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도로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A47E4B9-B7C9-4ADC-B202-CB4B9422ABBF}" type="parTrans" cxnId="{F7E41C23-6240-40AE-BF90-A09DE205C7C0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08B8162-E925-44CA-861B-60B857FF7F17}" type="sibTrans" cxnId="{F7E41C23-6240-40AE-BF90-A09DE205C7C0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C214898-AE77-4F89-91A1-5A9C0627A926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빌딩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44E3DC4-FFDB-4CE6-AE86-2B83AFF6183F}" type="parTrans" cxnId="{1ED7749D-EF1F-48A1-A494-B87E60E5BFE7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5ACD61AE-5969-404F-8F97-DDBA130D9179}" type="sibTrans" cxnId="{1ED7749D-EF1F-48A1-A494-B87E60E5BFE7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BA77242-6715-40B5-8488-4D69AD0DA235}" type="pres">
      <dgm:prSet presAssocID="{72D03E2E-4960-4935-B758-C8DFC1280B8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063589-3188-4EEE-968B-9B3CEB139079}" type="pres">
      <dgm:prSet presAssocID="{F900398D-F6D4-4ED1-B43F-ED5C213364A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56122A-A596-4561-A38B-664EA32FE020}" type="pres">
      <dgm:prSet presAssocID="{F900398D-F6D4-4ED1-B43F-ED5C213364A7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75F3C13-FA1C-4870-9E43-50A11D5DA5C2}" type="pres">
      <dgm:prSet presAssocID="{F900398D-F6D4-4ED1-B43F-ED5C213364A7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D474C73C-2B36-485B-B972-9998AF461E7C}" type="pres">
      <dgm:prSet presAssocID="{D9E1EF3D-D379-481E-9E03-FEEC2CCE999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F2C120-1A04-4375-A4BB-356D2A1B280D}" type="pres">
      <dgm:prSet presAssocID="{D9E1EF3D-D379-481E-9E03-FEEC2CCE9990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4C2CECC2-EB1F-42F3-9627-D9B7B21053F1}" type="pres">
      <dgm:prSet presAssocID="{D9E1EF3D-D379-481E-9E03-FEEC2CCE9990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3B621AC-3331-49CC-B539-6ADD0F2F7637}" type="pres">
      <dgm:prSet presAssocID="{0C214898-AE77-4F89-91A1-5A9C0627A926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BBF4AA8-8E3E-46FA-AAB4-00E413AE0226}" type="pres">
      <dgm:prSet presAssocID="{0C214898-AE77-4F89-91A1-5A9C0627A92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F376C3-A7CC-4953-BA33-8C49B2AAAADD}" type="pres">
      <dgm:prSet presAssocID="{0C214898-AE77-4F89-91A1-5A9C0627A926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0156D01-1BA9-4DC5-8B30-746D369A0265}" type="pres">
      <dgm:prSet presAssocID="{0C214898-AE77-4F89-91A1-5A9C0627A926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16C66647-D1AF-4500-ADEA-4C4E4C852A7E}" type="pres">
      <dgm:prSet presAssocID="{D74610F4-2733-42F0-835A-CD24C74D2792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05E4F78-B6EF-4F84-98F9-2606B3AD6805}" type="pres">
      <dgm:prSet presAssocID="{208B8162-E925-44CA-861B-60B857FF7F17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F097463-9A30-4A87-A913-23BA13197EEC}" type="pres">
      <dgm:prSet presAssocID="{5ACD61AE-5969-404F-8F97-DDBA130D9179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0A0C3999-60FF-4DEA-A224-244F238BA827}" type="presOf" srcId="{D74610F4-2733-42F0-835A-CD24C74D2792}" destId="{16C66647-D1AF-4500-ADEA-4C4E4C852A7E}" srcOrd="0" destOrd="0" presId="urn:microsoft.com/office/officeart/2005/8/layout/gear1"/>
    <dgm:cxn modelId="{BB43BFF2-0156-49C3-AF8F-C93E2B6A7E0A}" type="presOf" srcId="{D9E1EF3D-D379-481E-9E03-FEEC2CCE9990}" destId="{4C2CECC2-EB1F-42F3-9627-D9B7B21053F1}" srcOrd="2" destOrd="0" presId="urn:microsoft.com/office/officeart/2005/8/layout/gear1"/>
    <dgm:cxn modelId="{D31A4231-8EF0-4B32-9997-E876044C2389}" type="presOf" srcId="{0C214898-AE77-4F89-91A1-5A9C0627A926}" destId="{53B621AC-3331-49CC-B539-6ADD0F2F7637}" srcOrd="0" destOrd="0" presId="urn:microsoft.com/office/officeart/2005/8/layout/gear1"/>
    <dgm:cxn modelId="{5EE6E5AD-27CB-4E3E-8F35-EE1B4E352A3D}" type="presOf" srcId="{F900398D-F6D4-4ED1-B43F-ED5C213364A7}" destId="{3A56122A-A596-4561-A38B-664EA32FE020}" srcOrd="1" destOrd="0" presId="urn:microsoft.com/office/officeart/2005/8/layout/gear1"/>
    <dgm:cxn modelId="{1A7757DD-F037-43BF-9195-0C7C8C91884C}" srcId="{72D03E2E-4960-4935-B758-C8DFC1280B8B}" destId="{F900398D-F6D4-4ED1-B43F-ED5C213364A7}" srcOrd="0" destOrd="0" parTransId="{378BE760-B338-4E8F-B6B6-0B9348341B79}" sibTransId="{D74610F4-2733-42F0-835A-CD24C74D2792}"/>
    <dgm:cxn modelId="{FEF11506-F322-4052-B90E-0BF6A419533A}" type="presOf" srcId="{0C214898-AE77-4F89-91A1-5A9C0627A926}" destId="{D0156D01-1BA9-4DC5-8B30-746D369A0265}" srcOrd="3" destOrd="0" presId="urn:microsoft.com/office/officeart/2005/8/layout/gear1"/>
    <dgm:cxn modelId="{DA3DE9DC-CFB6-4244-8D4F-962330C48EA9}" type="presOf" srcId="{F900398D-F6D4-4ED1-B43F-ED5C213364A7}" destId="{ED063589-3188-4EEE-968B-9B3CEB139079}" srcOrd="0" destOrd="0" presId="urn:microsoft.com/office/officeart/2005/8/layout/gear1"/>
    <dgm:cxn modelId="{8478CEBF-5965-46DF-9557-DEE8B71FF2AC}" type="presOf" srcId="{D9E1EF3D-D379-481E-9E03-FEEC2CCE9990}" destId="{D474C73C-2B36-485B-B972-9998AF461E7C}" srcOrd="0" destOrd="0" presId="urn:microsoft.com/office/officeart/2005/8/layout/gear1"/>
    <dgm:cxn modelId="{60D10589-8058-4117-8275-8B656DAF1993}" type="presOf" srcId="{0C214898-AE77-4F89-91A1-5A9C0627A926}" destId="{0BF376C3-A7CC-4953-BA33-8C49B2AAAADD}" srcOrd="2" destOrd="0" presId="urn:microsoft.com/office/officeart/2005/8/layout/gear1"/>
    <dgm:cxn modelId="{AEFF38FB-87AE-4048-A414-C14AF2C2086A}" type="presOf" srcId="{208B8162-E925-44CA-861B-60B857FF7F17}" destId="{005E4F78-B6EF-4F84-98F9-2606B3AD6805}" srcOrd="0" destOrd="0" presId="urn:microsoft.com/office/officeart/2005/8/layout/gear1"/>
    <dgm:cxn modelId="{1ED7749D-EF1F-48A1-A494-B87E60E5BFE7}" srcId="{72D03E2E-4960-4935-B758-C8DFC1280B8B}" destId="{0C214898-AE77-4F89-91A1-5A9C0627A926}" srcOrd="2" destOrd="0" parTransId="{E44E3DC4-FFDB-4CE6-AE86-2B83AFF6183F}" sibTransId="{5ACD61AE-5969-404F-8F97-DDBA130D9179}"/>
    <dgm:cxn modelId="{1E2106C2-FF7E-47B4-A29A-9E7FBB29A418}" type="presOf" srcId="{5ACD61AE-5969-404F-8F97-DDBA130D9179}" destId="{CF097463-9A30-4A87-A913-23BA13197EEC}" srcOrd="0" destOrd="0" presId="urn:microsoft.com/office/officeart/2005/8/layout/gear1"/>
    <dgm:cxn modelId="{F7E41C23-6240-40AE-BF90-A09DE205C7C0}" srcId="{72D03E2E-4960-4935-B758-C8DFC1280B8B}" destId="{D9E1EF3D-D379-481E-9E03-FEEC2CCE9990}" srcOrd="1" destOrd="0" parTransId="{9A47E4B9-B7C9-4ADC-B202-CB4B9422ABBF}" sibTransId="{208B8162-E925-44CA-861B-60B857FF7F17}"/>
    <dgm:cxn modelId="{27EDC78B-F016-4504-A3C9-CFE296D1B234}" type="presOf" srcId="{72D03E2E-4960-4935-B758-C8DFC1280B8B}" destId="{2BA77242-6715-40B5-8488-4D69AD0DA235}" srcOrd="0" destOrd="0" presId="urn:microsoft.com/office/officeart/2005/8/layout/gear1"/>
    <dgm:cxn modelId="{8E27156F-0E07-45D8-9705-5798948C8818}" type="presOf" srcId="{D9E1EF3D-D379-481E-9E03-FEEC2CCE9990}" destId="{0BF2C120-1A04-4375-A4BB-356D2A1B280D}" srcOrd="1" destOrd="0" presId="urn:microsoft.com/office/officeart/2005/8/layout/gear1"/>
    <dgm:cxn modelId="{49AA5F2C-5146-426C-8C3F-60788F1A209F}" type="presOf" srcId="{F900398D-F6D4-4ED1-B43F-ED5C213364A7}" destId="{375F3C13-FA1C-4870-9E43-50A11D5DA5C2}" srcOrd="2" destOrd="0" presId="urn:microsoft.com/office/officeart/2005/8/layout/gear1"/>
    <dgm:cxn modelId="{96F9006F-F55A-4A1E-802E-F20549C1BCCE}" type="presOf" srcId="{0C214898-AE77-4F89-91A1-5A9C0627A926}" destId="{CBBF4AA8-8E3E-46FA-AAB4-00E413AE0226}" srcOrd="1" destOrd="0" presId="urn:microsoft.com/office/officeart/2005/8/layout/gear1"/>
    <dgm:cxn modelId="{D27C0C6D-B49A-44DA-A0E8-A00EED49961E}" type="presParOf" srcId="{2BA77242-6715-40B5-8488-4D69AD0DA235}" destId="{ED063589-3188-4EEE-968B-9B3CEB139079}" srcOrd="0" destOrd="0" presId="urn:microsoft.com/office/officeart/2005/8/layout/gear1"/>
    <dgm:cxn modelId="{EF3C16E6-A8B6-4426-802D-76099C33ACF9}" type="presParOf" srcId="{2BA77242-6715-40B5-8488-4D69AD0DA235}" destId="{3A56122A-A596-4561-A38B-664EA32FE020}" srcOrd="1" destOrd="0" presId="urn:microsoft.com/office/officeart/2005/8/layout/gear1"/>
    <dgm:cxn modelId="{17CE772B-5F8A-410B-B41F-D38CA98DEB01}" type="presParOf" srcId="{2BA77242-6715-40B5-8488-4D69AD0DA235}" destId="{375F3C13-FA1C-4870-9E43-50A11D5DA5C2}" srcOrd="2" destOrd="0" presId="urn:microsoft.com/office/officeart/2005/8/layout/gear1"/>
    <dgm:cxn modelId="{763DD254-5BC5-4E2A-8D95-E300099C8BF8}" type="presParOf" srcId="{2BA77242-6715-40B5-8488-4D69AD0DA235}" destId="{D474C73C-2B36-485B-B972-9998AF461E7C}" srcOrd="3" destOrd="0" presId="urn:microsoft.com/office/officeart/2005/8/layout/gear1"/>
    <dgm:cxn modelId="{F882D1A6-B430-4BBC-87BE-EEFF356FFE04}" type="presParOf" srcId="{2BA77242-6715-40B5-8488-4D69AD0DA235}" destId="{0BF2C120-1A04-4375-A4BB-356D2A1B280D}" srcOrd="4" destOrd="0" presId="urn:microsoft.com/office/officeart/2005/8/layout/gear1"/>
    <dgm:cxn modelId="{BC854BC2-9DB0-486A-B85B-8DB95D441718}" type="presParOf" srcId="{2BA77242-6715-40B5-8488-4D69AD0DA235}" destId="{4C2CECC2-EB1F-42F3-9627-D9B7B21053F1}" srcOrd="5" destOrd="0" presId="urn:microsoft.com/office/officeart/2005/8/layout/gear1"/>
    <dgm:cxn modelId="{4C2C2DB6-CEE3-47CE-BB8B-F5E29FD62B67}" type="presParOf" srcId="{2BA77242-6715-40B5-8488-4D69AD0DA235}" destId="{53B621AC-3331-49CC-B539-6ADD0F2F7637}" srcOrd="6" destOrd="0" presId="urn:microsoft.com/office/officeart/2005/8/layout/gear1"/>
    <dgm:cxn modelId="{31E6B543-1586-4850-9612-2643CF3F4FDD}" type="presParOf" srcId="{2BA77242-6715-40B5-8488-4D69AD0DA235}" destId="{CBBF4AA8-8E3E-46FA-AAB4-00E413AE0226}" srcOrd="7" destOrd="0" presId="urn:microsoft.com/office/officeart/2005/8/layout/gear1"/>
    <dgm:cxn modelId="{929C4809-F3C8-4347-ADF1-31BF41DFBB1A}" type="presParOf" srcId="{2BA77242-6715-40B5-8488-4D69AD0DA235}" destId="{0BF376C3-A7CC-4953-BA33-8C49B2AAAADD}" srcOrd="8" destOrd="0" presId="urn:microsoft.com/office/officeart/2005/8/layout/gear1"/>
    <dgm:cxn modelId="{B9A6C172-F204-4C2A-812F-4B5A82817749}" type="presParOf" srcId="{2BA77242-6715-40B5-8488-4D69AD0DA235}" destId="{D0156D01-1BA9-4DC5-8B30-746D369A0265}" srcOrd="9" destOrd="0" presId="urn:microsoft.com/office/officeart/2005/8/layout/gear1"/>
    <dgm:cxn modelId="{F66A6289-B846-49C6-82FE-6A87CA73D985}" type="presParOf" srcId="{2BA77242-6715-40B5-8488-4D69AD0DA235}" destId="{16C66647-D1AF-4500-ADEA-4C4E4C852A7E}" srcOrd="10" destOrd="0" presId="urn:microsoft.com/office/officeart/2005/8/layout/gear1"/>
    <dgm:cxn modelId="{8F3E26DD-25E2-4F99-B887-D6BE5A2326FB}" type="presParOf" srcId="{2BA77242-6715-40B5-8488-4D69AD0DA235}" destId="{005E4F78-B6EF-4F84-98F9-2606B3AD6805}" srcOrd="11" destOrd="0" presId="urn:microsoft.com/office/officeart/2005/8/layout/gear1"/>
    <dgm:cxn modelId="{5113946D-81F3-4118-AD4F-AD5FBDA87F7D}" type="presParOf" srcId="{2BA77242-6715-40B5-8488-4D69AD0DA235}" destId="{CF097463-9A30-4A87-A913-23BA13197EE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95ED0-E69C-4FCF-B052-3776B6C5E076}" type="doc">
      <dgm:prSet loTypeId="urn:microsoft.com/office/officeart/2005/8/layout/arrow3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BA09D917-C772-44B0-A782-9F2193D80063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다리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66E9DA6-AE85-4605-A663-CF208A3ACF3C}" type="parTrans" cxnId="{9CF0658C-448C-41A8-AC18-4B2C891C8C7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4F2C386-6629-430F-93F9-FCB61167535C}" type="sibTrans" cxnId="{9CF0658C-448C-41A8-AC18-4B2C891C8C7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771FB3D-8E69-4ED8-97C4-FFAC65D4B0CA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터널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235E5DC-4EE0-4BEF-98B6-5532B742C26B}" type="parTrans" cxnId="{00CC4E9D-3827-45BA-909A-6312E5BD4CD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5D13965-452F-4186-B4AE-266A094E62F1}" type="sibTrans" cxnId="{00CC4E9D-3827-45BA-909A-6312E5BD4CD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737C30A-7B76-45B2-B0AD-198478557004}" type="pres">
      <dgm:prSet presAssocID="{59E95ED0-E69C-4FCF-B052-3776B6C5E07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F50D4F-6539-4470-8012-177BBB44E30D}" type="pres">
      <dgm:prSet presAssocID="{59E95ED0-E69C-4FCF-B052-3776B6C5E076}" presName="divider" presStyleLbl="fgShp" presStyleIdx="0" presStyleCnt="1"/>
      <dgm:spPr/>
    </dgm:pt>
    <dgm:pt modelId="{18B74A38-2A0F-4969-B6BF-689FEA26CCE7}" type="pres">
      <dgm:prSet presAssocID="{BA09D917-C772-44B0-A782-9F2193D80063}" presName="downArrow" presStyleLbl="node1" presStyleIdx="0" presStyleCnt="2"/>
      <dgm:spPr/>
    </dgm:pt>
    <dgm:pt modelId="{4BE7C32C-0883-485F-BEF5-309A199C3CBD}" type="pres">
      <dgm:prSet presAssocID="{BA09D917-C772-44B0-A782-9F2193D8006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7F8DE2-5AFE-4161-82D1-469BEB465A61}" type="pres">
      <dgm:prSet presAssocID="{E771FB3D-8E69-4ED8-97C4-FFAC65D4B0CA}" presName="upArrow" presStyleLbl="node1" presStyleIdx="1" presStyleCnt="2"/>
      <dgm:spPr/>
    </dgm:pt>
    <dgm:pt modelId="{C74DAF50-61E1-4814-88E9-1E644FC5EB5F}" type="pres">
      <dgm:prSet presAssocID="{E771FB3D-8E69-4ED8-97C4-FFAC65D4B0C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F8DD799-E5A3-4032-80B6-D44EA0E4FAA9}" type="presOf" srcId="{59E95ED0-E69C-4FCF-B052-3776B6C5E076}" destId="{A737C30A-7B76-45B2-B0AD-198478557004}" srcOrd="0" destOrd="0" presId="urn:microsoft.com/office/officeart/2005/8/layout/arrow3"/>
    <dgm:cxn modelId="{E1BD48FC-DB43-4E23-832E-DAB0C21FE503}" type="presOf" srcId="{BA09D917-C772-44B0-A782-9F2193D80063}" destId="{4BE7C32C-0883-485F-BEF5-309A199C3CBD}" srcOrd="0" destOrd="0" presId="urn:microsoft.com/office/officeart/2005/8/layout/arrow3"/>
    <dgm:cxn modelId="{00CC4E9D-3827-45BA-909A-6312E5BD4CDA}" srcId="{59E95ED0-E69C-4FCF-B052-3776B6C5E076}" destId="{E771FB3D-8E69-4ED8-97C4-FFAC65D4B0CA}" srcOrd="1" destOrd="0" parTransId="{2235E5DC-4EE0-4BEF-98B6-5532B742C26B}" sibTransId="{05D13965-452F-4186-B4AE-266A094E62F1}"/>
    <dgm:cxn modelId="{9CF0658C-448C-41A8-AC18-4B2C891C8C78}" srcId="{59E95ED0-E69C-4FCF-B052-3776B6C5E076}" destId="{BA09D917-C772-44B0-A782-9F2193D80063}" srcOrd="0" destOrd="0" parTransId="{C66E9DA6-AE85-4605-A663-CF208A3ACF3C}" sibTransId="{64F2C386-6629-430F-93F9-FCB61167535C}"/>
    <dgm:cxn modelId="{9766AE21-3B26-457A-88C5-F029B2E1F131}" type="presOf" srcId="{E771FB3D-8E69-4ED8-97C4-FFAC65D4B0CA}" destId="{C74DAF50-61E1-4814-88E9-1E644FC5EB5F}" srcOrd="0" destOrd="0" presId="urn:microsoft.com/office/officeart/2005/8/layout/arrow3"/>
    <dgm:cxn modelId="{8761279F-4D52-4CFE-81E4-0E28CC0DEF59}" type="presParOf" srcId="{A737C30A-7B76-45B2-B0AD-198478557004}" destId="{84F50D4F-6539-4470-8012-177BBB44E30D}" srcOrd="0" destOrd="0" presId="urn:microsoft.com/office/officeart/2005/8/layout/arrow3"/>
    <dgm:cxn modelId="{D55B80E5-B35F-4A42-9EDA-A4175EE4C504}" type="presParOf" srcId="{A737C30A-7B76-45B2-B0AD-198478557004}" destId="{18B74A38-2A0F-4969-B6BF-689FEA26CCE7}" srcOrd="1" destOrd="0" presId="urn:microsoft.com/office/officeart/2005/8/layout/arrow3"/>
    <dgm:cxn modelId="{21D413BE-03B8-4AAA-B513-2F2DB7ABE04F}" type="presParOf" srcId="{A737C30A-7B76-45B2-B0AD-198478557004}" destId="{4BE7C32C-0883-485F-BEF5-309A199C3CBD}" srcOrd="2" destOrd="0" presId="urn:microsoft.com/office/officeart/2005/8/layout/arrow3"/>
    <dgm:cxn modelId="{0A8BCD53-A096-4A48-AACD-DAB756DCCF4F}" type="presParOf" srcId="{A737C30A-7B76-45B2-B0AD-198478557004}" destId="{B97F8DE2-5AFE-4161-82D1-469BEB465A61}" srcOrd="3" destOrd="0" presId="urn:microsoft.com/office/officeart/2005/8/layout/arrow3"/>
    <dgm:cxn modelId="{9248DEC4-8E6E-44DB-8554-0211A901E5D7}" type="presParOf" srcId="{A737C30A-7B76-45B2-B0AD-198478557004}" destId="{C74DAF50-61E1-4814-88E9-1E644FC5EB5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63589-3188-4EEE-968B-9B3CEB139079}">
      <dsp:nvSpPr>
        <dsp:cNvPr id="0" name=""/>
        <dsp:cNvSpPr/>
      </dsp:nvSpPr>
      <dsp:spPr>
        <a:xfrm>
          <a:off x="1200478" y="1185021"/>
          <a:ext cx="1448360" cy="144836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제품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491663" y="1524292"/>
        <a:ext cx="865990" cy="744487"/>
      </dsp:txXfrm>
    </dsp:sp>
    <dsp:sp modelId="{D474C73C-2B36-485B-B972-9998AF461E7C}">
      <dsp:nvSpPr>
        <dsp:cNvPr id="0" name=""/>
        <dsp:cNvSpPr/>
      </dsp:nvSpPr>
      <dsp:spPr>
        <a:xfrm>
          <a:off x="357796" y="842682"/>
          <a:ext cx="1053352" cy="1053352"/>
        </a:xfrm>
        <a:prstGeom prst="gear6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도로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622981" y="1109469"/>
        <a:ext cx="522982" cy="519778"/>
      </dsp:txXfrm>
    </dsp:sp>
    <dsp:sp modelId="{53B621AC-3331-49CC-B539-6ADD0F2F7637}">
      <dsp:nvSpPr>
        <dsp:cNvPr id="0" name=""/>
        <dsp:cNvSpPr/>
      </dsp:nvSpPr>
      <dsp:spPr>
        <a:xfrm rot="20700000">
          <a:off x="947781" y="115976"/>
          <a:ext cx="1032070" cy="1032070"/>
        </a:xfrm>
        <a:prstGeom prst="gear6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빌딩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20700000">
        <a:off x="1174145" y="342339"/>
        <a:ext cx="579344" cy="579344"/>
      </dsp:txXfrm>
    </dsp:sp>
    <dsp:sp modelId="{16C66647-D1AF-4500-ADEA-4C4E4C852A7E}">
      <dsp:nvSpPr>
        <dsp:cNvPr id="0" name=""/>
        <dsp:cNvSpPr/>
      </dsp:nvSpPr>
      <dsp:spPr>
        <a:xfrm>
          <a:off x="1072834" y="975566"/>
          <a:ext cx="1853900" cy="1853900"/>
        </a:xfrm>
        <a:prstGeom prst="circularArrow">
          <a:avLst>
            <a:gd name="adj1" fmla="val 4688"/>
            <a:gd name="adj2" fmla="val 299029"/>
            <a:gd name="adj3" fmla="val 2461715"/>
            <a:gd name="adj4" fmla="val 1598399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5E4F78-B6EF-4F84-98F9-2606B3AD6805}">
      <dsp:nvSpPr>
        <dsp:cNvPr id="0" name=""/>
        <dsp:cNvSpPr/>
      </dsp:nvSpPr>
      <dsp:spPr>
        <a:xfrm>
          <a:off x="171249" y="616313"/>
          <a:ext cx="1346974" cy="13469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097463-9A30-4A87-A913-23BA13197EEC}">
      <dsp:nvSpPr>
        <dsp:cNvPr id="0" name=""/>
        <dsp:cNvSpPr/>
      </dsp:nvSpPr>
      <dsp:spPr>
        <a:xfrm>
          <a:off x="709053" y="-103387"/>
          <a:ext cx="1452310" cy="145231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50D4F-6539-4470-8012-177BBB44E30D}">
      <dsp:nvSpPr>
        <dsp:cNvPr id="0" name=""/>
        <dsp:cNvSpPr/>
      </dsp:nvSpPr>
      <dsp:spPr>
        <a:xfrm rot="21300000">
          <a:off x="7071" y="768973"/>
          <a:ext cx="2290113" cy="262252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74A38-2A0F-4969-B6BF-689FEA26CCE7}">
      <dsp:nvSpPr>
        <dsp:cNvPr id="0" name=""/>
        <dsp:cNvSpPr/>
      </dsp:nvSpPr>
      <dsp:spPr>
        <a:xfrm>
          <a:off x="276510" y="90010"/>
          <a:ext cx="691276" cy="72008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E7C32C-0883-485F-BEF5-309A199C3CBD}">
      <dsp:nvSpPr>
        <dsp:cNvPr id="0" name=""/>
        <dsp:cNvSpPr/>
      </dsp:nvSpPr>
      <dsp:spPr>
        <a:xfrm>
          <a:off x="1221255" y="0"/>
          <a:ext cx="737361" cy="7560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다리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221255" y="0"/>
        <a:ext cx="737361" cy="756083"/>
      </dsp:txXfrm>
    </dsp:sp>
    <dsp:sp modelId="{B97F8DE2-5AFE-4161-82D1-469BEB465A61}">
      <dsp:nvSpPr>
        <dsp:cNvPr id="0" name=""/>
        <dsp:cNvSpPr/>
      </dsp:nvSpPr>
      <dsp:spPr>
        <a:xfrm>
          <a:off x="1336468" y="990109"/>
          <a:ext cx="691276" cy="720080"/>
        </a:xfrm>
        <a:prstGeom prst="up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DAF50-61E1-4814-88E9-1E644FC5EB5F}">
      <dsp:nvSpPr>
        <dsp:cNvPr id="0" name=""/>
        <dsp:cNvSpPr/>
      </dsp:nvSpPr>
      <dsp:spPr>
        <a:xfrm>
          <a:off x="345638" y="1044115"/>
          <a:ext cx="737361" cy="7560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터널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345638" y="1044115"/>
        <a:ext cx="737361" cy="756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86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96616" y="1700808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유비쿼터스의 특징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96616" y="512506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세상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96616" y="280991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도입 사례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96616" y="3954914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와 유비쿼터스 판매량 비교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r="2938" b="68471"/>
          <a:stretch>
            <a:fillRect/>
          </a:stretch>
        </p:blipFill>
        <p:spPr>
          <a:xfrm>
            <a:off x="6825208" y="3789040"/>
            <a:ext cx="2448272" cy="2304256"/>
          </a:xfrm>
          <a:prstGeom prst="rect">
            <a:avLst/>
          </a:prstGeom>
        </p:spPr>
      </p:pic>
      <p:sp>
        <p:nvSpPr>
          <p:cNvPr id="20" name="십자형 19"/>
          <p:cNvSpPr/>
          <p:nvPr/>
        </p:nvSpPr>
        <p:spPr>
          <a:xfrm rot="20820000">
            <a:off x="927015" y="1783788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0517" y="19489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십자형 21"/>
          <p:cNvSpPr/>
          <p:nvPr/>
        </p:nvSpPr>
        <p:spPr>
          <a:xfrm rot="20820000">
            <a:off x="927015" y="289289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0517" y="305806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십자형 23"/>
          <p:cNvSpPr/>
          <p:nvPr/>
        </p:nvSpPr>
        <p:spPr>
          <a:xfrm rot="20820000">
            <a:off x="927015" y="401603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517" y="418120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십자형 25"/>
          <p:cNvSpPr/>
          <p:nvPr/>
        </p:nvSpPr>
        <p:spPr>
          <a:xfrm rot="20820000">
            <a:off x="927015" y="5218315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60517" y="539363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유비쿼터스의 특징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472" y="1268760"/>
            <a:ext cx="9066212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Ubiquitous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It is invisible, everywhere computing that does not live on a personal device of any sort, but is in the woodwork everywhere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Its highest ideal is to make a computer so imbedded, so fitting, so natural, that we use it without even thinking resources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0472" y="3789040"/>
            <a:ext cx="712879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유비쿼터스의 특징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인간을 중심으로 구체화되는 컴퓨팅 환경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유비쿼터스 교육환경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학습 공간에 제한이 없고 학습자 중심의 교육과정과 개별화 학습을 실현할 수 있으며 기술의 지속적 발전으로 다양한 교육환경 제공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29264" y="4077072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 도입 사례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갈매기형 수장 5"/>
          <p:cNvSpPr/>
          <p:nvPr/>
        </p:nvSpPr>
        <p:spPr>
          <a:xfrm flipH="1">
            <a:off x="2093462" y="1927223"/>
            <a:ext cx="1645793" cy="50405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2360712" y="1649582"/>
            <a:ext cx="1080120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활용범위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 flipH="1">
            <a:off x="3760036" y="1927223"/>
            <a:ext cx="5235802" cy="504056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4027286" y="1649582"/>
            <a:ext cx="4742137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개요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모서리가 접힌 도형 9"/>
          <p:cNvSpPr/>
          <p:nvPr/>
        </p:nvSpPr>
        <p:spPr>
          <a:xfrm flipH="1">
            <a:off x="859664" y="2430550"/>
            <a:ext cx="1224136" cy="998450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의류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모서리가 접힌 도형 10"/>
          <p:cNvSpPr/>
          <p:nvPr/>
        </p:nvSpPr>
        <p:spPr>
          <a:xfrm flipH="1">
            <a:off x="859664" y="3429000"/>
            <a:ext cx="1224136" cy="1224136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항공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화물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모서리가 접힌 도형 11"/>
          <p:cNvSpPr/>
          <p:nvPr/>
        </p:nvSpPr>
        <p:spPr>
          <a:xfrm flipH="1">
            <a:off x="859664" y="4653136"/>
            <a:ext cx="1224136" cy="1440160"/>
          </a:xfrm>
          <a:prstGeom prst="foldedCorner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출판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72680" y="2420886"/>
          <a:ext cx="6977980" cy="36326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1396"/>
                <a:gridCol w="5256584"/>
              </a:tblGrid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의류 제조에서 판매까지 일관된 물류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199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나리타 공항에서 출발하는 여객의 수하물을 택배 사업자가 맡아 전자태그를 부착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여행자는 도착 공항에서 수하물을 받음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서적에 전자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태그를 부착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물류창고에서 전자태그를 읽어 정밀도 검증이나 재고정리 및 재고관리 등의 간편화에 연결하는 시스템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재고관리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486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판매관리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PC</a:t>
            </a:r>
            <a:r>
              <a:rPr lang="ko-KR" altLang="en-US" smtClean="0"/>
              <a:t>와 유비쿼터스 판매량 비교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344488" y="1484784"/>
          <a:ext cx="92170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물결 5"/>
          <p:cNvSpPr/>
          <p:nvPr/>
        </p:nvSpPr>
        <p:spPr>
          <a:xfrm>
            <a:off x="3296816" y="2276872"/>
            <a:ext cx="2520280" cy="576064"/>
          </a:xfrm>
          <a:prstGeom prst="wav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유비쿼터스 전성기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 세상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488504" y="1556792"/>
            <a:ext cx="4320480" cy="4392488"/>
            <a:chOff x="488504" y="1556792"/>
            <a:chExt cx="4320480" cy="4392488"/>
          </a:xfrm>
        </p:grpSpPr>
        <p:sp>
          <p:nvSpPr>
            <p:cNvPr id="5" name="오각형 4"/>
            <p:cNvSpPr/>
            <p:nvPr/>
          </p:nvSpPr>
          <p:spPr>
            <a:xfrm rot="5400000">
              <a:off x="596516" y="1736812"/>
              <a:ext cx="4104456" cy="4320480"/>
            </a:xfrm>
            <a:prstGeom prst="homePlate">
              <a:avLst>
                <a:gd name="adj" fmla="val 1239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원통 7"/>
            <p:cNvSpPr/>
            <p:nvPr/>
          </p:nvSpPr>
          <p:spPr>
            <a:xfrm>
              <a:off x="827762" y="1556792"/>
              <a:ext cx="720080" cy="648072"/>
            </a:xfrm>
            <a:prstGeom prst="ca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배지 8"/>
            <p:cNvSpPr/>
            <p:nvPr/>
          </p:nvSpPr>
          <p:spPr>
            <a:xfrm>
              <a:off x="1547842" y="1556792"/>
              <a:ext cx="720080" cy="648072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원통 9"/>
            <p:cNvSpPr/>
            <p:nvPr/>
          </p:nvSpPr>
          <p:spPr>
            <a:xfrm>
              <a:off x="2267922" y="1556792"/>
              <a:ext cx="720080" cy="648072"/>
            </a:xfrm>
            <a:prstGeom prst="ca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쿼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배지 10"/>
            <p:cNvSpPr/>
            <p:nvPr/>
          </p:nvSpPr>
          <p:spPr>
            <a:xfrm>
              <a:off x="2988002" y="1556792"/>
              <a:ext cx="720080" cy="648072"/>
            </a:xfrm>
            <a:prstGeom prst="plaqu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원통 11"/>
            <p:cNvSpPr/>
            <p:nvPr/>
          </p:nvSpPr>
          <p:spPr>
            <a:xfrm>
              <a:off x="3708082" y="1556792"/>
              <a:ext cx="720080" cy="648072"/>
            </a:xfrm>
            <a:prstGeom prst="ca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스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13" name="다이어그램 12"/>
            <p:cNvGraphicFramePr/>
            <p:nvPr/>
          </p:nvGraphicFramePr>
          <p:xfrm>
            <a:off x="508557" y="3203314"/>
            <a:ext cx="2664296" cy="26333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4" name="다이어그램 13"/>
            <p:cNvGraphicFramePr/>
            <p:nvPr/>
          </p:nvGraphicFramePr>
          <p:xfrm>
            <a:off x="2473555" y="2348880"/>
            <a:ext cx="2304256" cy="1800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6" name="포인트가 8개인 별 15"/>
            <p:cNvSpPr/>
            <p:nvPr/>
          </p:nvSpPr>
          <p:spPr>
            <a:xfrm>
              <a:off x="1155900" y="2410497"/>
              <a:ext cx="1368152" cy="792088"/>
            </a:xfrm>
            <a:prstGeom prst="star8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네트워크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5097016" y="1556792"/>
            <a:ext cx="4392488" cy="4500500"/>
            <a:chOff x="5097016" y="1556792"/>
            <a:chExt cx="4392488" cy="4500500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5097016" y="1736812"/>
              <a:ext cx="4392488" cy="4320480"/>
            </a:xfrm>
            <a:prstGeom prst="roundRect">
              <a:avLst>
                <a:gd name="adj" fmla="val 10085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빗면 17"/>
            <p:cNvSpPr/>
            <p:nvPr/>
          </p:nvSpPr>
          <p:spPr>
            <a:xfrm>
              <a:off x="5529064" y="1556792"/>
              <a:ext cx="3528392" cy="576064"/>
            </a:xfrm>
            <a:prstGeom prst="bevel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유비쿼터스 컴퓨팅 관련 기술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6249144" y="2924944"/>
              <a:ext cx="2088232" cy="244827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위쪽/아래쪽 화살표 19"/>
            <p:cNvSpPr/>
            <p:nvPr/>
          </p:nvSpPr>
          <p:spPr>
            <a:xfrm>
              <a:off x="7041232" y="2276872"/>
              <a:ext cx="504056" cy="3672408"/>
            </a:xfrm>
            <a:prstGeom prst="upDown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왼쪽/오른쪽 화살표 20"/>
            <p:cNvSpPr/>
            <p:nvPr/>
          </p:nvSpPr>
          <p:spPr>
            <a:xfrm>
              <a:off x="5817096" y="3789040"/>
              <a:ext cx="3024336" cy="576064"/>
            </a:xfrm>
            <a:prstGeom prst="leftRight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순서도: 데이터 21"/>
            <p:cNvSpPr/>
            <p:nvPr/>
          </p:nvSpPr>
          <p:spPr>
            <a:xfrm>
              <a:off x="5241032" y="2780928"/>
              <a:ext cx="576064" cy="2592288"/>
            </a:xfrm>
            <a:prstGeom prst="flowChartInputOutpu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인터페이스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순서도: 데이터 22"/>
            <p:cNvSpPr/>
            <p:nvPr/>
          </p:nvSpPr>
          <p:spPr>
            <a:xfrm flipH="1">
              <a:off x="8820650" y="2780928"/>
              <a:ext cx="576064" cy="2592288"/>
            </a:xfrm>
            <a:prstGeom prst="flowChartInputOutpu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커뮤니케이션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6537176" y="3747476"/>
              <a:ext cx="1584176" cy="64807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유비쿼터스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컴퓨팅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다이아몬드 24"/>
            <p:cNvSpPr/>
            <p:nvPr/>
          </p:nvSpPr>
          <p:spPr>
            <a:xfrm>
              <a:off x="6465168" y="2636912"/>
              <a:ext cx="1656184" cy="576064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센서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다이아몬드 25"/>
            <p:cNvSpPr/>
            <p:nvPr/>
          </p:nvSpPr>
          <p:spPr>
            <a:xfrm>
              <a:off x="6465168" y="5013176"/>
              <a:ext cx="1656184" cy="576064"/>
            </a:xfrm>
            <a:prstGeom prst="diamond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보안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197</Words>
  <Application>Microsoft Office PowerPoint</Application>
  <PresentationFormat>A4 용지(210x297mm)</PresentationFormat>
  <Paragraphs>60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유비쿼터스의 특징</vt:lpstr>
      <vt:lpstr>유비쿼터스 도입 사례</vt:lpstr>
      <vt:lpstr>PC와 유비쿼터스 판매량 비교</vt:lpstr>
      <vt:lpstr>유비쿼터스 세상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33</cp:revision>
  <dcterms:created xsi:type="dcterms:W3CDTF">2015-01-20T06:00:04Z</dcterms:created>
  <dcterms:modified xsi:type="dcterms:W3CDTF">2016-09-23T06:02:22Z</dcterms:modified>
</cp:coreProperties>
</file>