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90" y="-28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9281FF-4E5D-4761-AD78-5692AC383AF2}" type="datetimeFigureOut">
              <a:rPr lang="ko-KR" altLang="en-US" smtClean="0"/>
              <a:t>2018-11-13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FD17F9-F80D-4C8F-B92F-1688DFA6603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1344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6F440-C49E-4400-A707-CA1219858A42}" type="datetime1">
              <a:rPr lang="ko-KR" altLang="en-US" smtClean="0"/>
              <a:t>2018-11-13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D196A-E33E-4E28-AADA-4FAD1B07B7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7909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2991-9AD7-4E80-8ED0-25386AE7A1FA}" type="datetime1">
              <a:rPr lang="ko-KR" altLang="en-US" smtClean="0"/>
              <a:t>2018-11-13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D196A-E33E-4E28-AADA-4FAD1B07B7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8706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C5DE5-65E7-477F-B138-31847BA47C74}" type="datetime1">
              <a:rPr lang="ko-KR" altLang="en-US" smtClean="0"/>
              <a:t>2018-11-13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D196A-E33E-4E28-AADA-4FAD1B07B7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4436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DFE76-26C3-4F90-8F52-6D27210C797B}" type="datetime1">
              <a:rPr lang="ko-KR" altLang="en-US" smtClean="0"/>
              <a:t>2018-11-13</a:t>
            </a:fld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3872880" y="6356351"/>
            <a:ext cx="2311400" cy="365125"/>
          </a:xfrm>
        </p:spPr>
        <p:txBody>
          <a:bodyPr/>
          <a:lstStyle>
            <a:lvl1pPr algn="ctr">
              <a:defRPr/>
            </a:lvl1pPr>
          </a:lstStyle>
          <a:p>
            <a:fld id="{7A5D196A-E33E-4E28-AADA-4FAD1B07B735}" type="slidenum">
              <a:rPr lang="ko-KR" altLang="en-US" smtClean="0"/>
              <a:pPr/>
              <a:t>‹#›</a:t>
            </a:fld>
            <a:r>
              <a:rPr lang="ko-KR" altLang="en-US" dirty="0" smtClean="0"/>
              <a:t>페이지</a:t>
            </a:r>
            <a:endParaRPr lang="ko-KR" altLang="en-US" dirty="0"/>
          </a:p>
        </p:txBody>
      </p:sp>
      <p:sp>
        <p:nvSpPr>
          <p:cNvPr id="7" name="순서도: 천공 테이프 6"/>
          <p:cNvSpPr/>
          <p:nvPr userDrawn="1"/>
        </p:nvSpPr>
        <p:spPr>
          <a:xfrm>
            <a:off x="0" y="0"/>
            <a:ext cx="9906000" cy="1196752"/>
          </a:xfrm>
          <a:prstGeom prst="flowChartPunchedTape">
            <a:avLst/>
          </a:prstGeom>
          <a:solidFill>
            <a:schemeClr val="accent5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순서도: 천공 테이프 7"/>
          <p:cNvSpPr/>
          <p:nvPr userDrawn="1"/>
        </p:nvSpPr>
        <p:spPr>
          <a:xfrm flipH="1">
            <a:off x="0" y="-7613"/>
            <a:ext cx="9906000" cy="1196752"/>
          </a:xfrm>
          <a:prstGeom prst="flowChartPunchedTape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88504" y="19263"/>
            <a:ext cx="8915400" cy="1143000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70C0"/>
                </a:solidFill>
                <a:latin typeface="돋움" pitchFamily="50" charset="-127"/>
                <a:ea typeface="돋움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10" name="그림 9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CEAAF4"/>
              </a:clrFrom>
              <a:clrTo>
                <a:srgbClr val="CEAA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519" y="6165304"/>
            <a:ext cx="999081" cy="692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576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CF3C6-CE47-4BD2-B9F9-88CA43B86B5E}" type="datetime1">
              <a:rPr lang="ko-KR" altLang="en-US" smtClean="0"/>
              <a:t>2018-11-13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D196A-E33E-4E28-AADA-4FAD1B07B7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0336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8E5C4-695B-46CC-9BF4-D257AE03292F}" type="datetime1">
              <a:rPr lang="ko-KR" altLang="en-US" smtClean="0"/>
              <a:t>2018-11-13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D196A-E33E-4E28-AADA-4FAD1B07B7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1765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EFC15-472D-4253-87F6-E671F0028305}" type="datetime1">
              <a:rPr lang="ko-KR" altLang="en-US" smtClean="0"/>
              <a:t>2018-11-13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D196A-E33E-4E28-AADA-4FAD1B07B7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0218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65FF6-AAA9-46AD-9667-F92F1E1A24D0}" type="datetime1">
              <a:rPr lang="ko-KR" altLang="en-US" smtClean="0"/>
              <a:t>2018-11-13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D196A-E33E-4E28-AADA-4FAD1B07B7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7017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0B126-1A13-4CAB-B90C-607D9866156A}" type="datetime1">
              <a:rPr lang="ko-KR" altLang="en-US" smtClean="0"/>
              <a:t>2018-11-13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D196A-E33E-4E28-AADA-4FAD1B07B7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0048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0B77-219E-433B-B7C8-691D4BED8597}" type="datetime1">
              <a:rPr lang="ko-KR" altLang="en-US" smtClean="0"/>
              <a:t>2018-11-13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D196A-E33E-4E28-AADA-4FAD1B07B7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3634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8F411-F680-4EA9-B402-F2B648FB7DDA}" type="datetime1">
              <a:rPr lang="ko-KR" altLang="en-US" smtClean="0"/>
              <a:t>2018-11-13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D196A-E33E-4E28-AADA-4FAD1B07B7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2838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76B0A-BE78-4E7C-B194-89D1C0320283}" type="datetime1">
              <a:rPr lang="ko-KR" altLang="en-US" smtClean="0"/>
              <a:t>2018-11-13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D196A-E33E-4E28-AADA-4FAD1B07B7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3767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5137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D196A-E33E-4E28-AADA-4FAD1B07B735}" type="slidenum">
              <a:rPr lang="ko-KR" altLang="en-US" smtClean="0"/>
              <a:pPr/>
              <a:t>2</a:t>
            </a:fld>
            <a:r>
              <a:rPr lang="ko-KR" altLang="en-US" smtClean="0"/>
              <a:t>페이지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48273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D196A-E33E-4E28-AADA-4FAD1B07B735}" type="slidenum">
              <a:rPr lang="ko-KR" altLang="en-US" smtClean="0"/>
              <a:pPr/>
              <a:t>3</a:t>
            </a:fld>
            <a:r>
              <a:rPr lang="ko-KR" altLang="en-US" smtClean="0"/>
              <a:t>페이지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08198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D196A-E33E-4E28-AADA-4FAD1B07B735}" type="slidenum">
              <a:rPr lang="ko-KR" altLang="en-US" smtClean="0"/>
              <a:pPr/>
              <a:t>4</a:t>
            </a:fld>
            <a:r>
              <a:rPr lang="ko-KR" altLang="en-US" smtClean="0"/>
              <a:t>페이지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32731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D196A-E33E-4E28-AADA-4FAD1B07B735}" type="slidenum">
              <a:rPr lang="ko-KR" altLang="en-US" smtClean="0"/>
              <a:pPr/>
              <a:t>5</a:t>
            </a:fld>
            <a:r>
              <a:rPr lang="ko-KR" altLang="en-US" smtClean="0"/>
              <a:t>페이지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92043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D196A-E33E-4E28-AADA-4FAD1B07B735}" type="slidenum">
              <a:rPr lang="ko-KR" altLang="en-US" smtClean="0"/>
              <a:pPr/>
              <a:t>6</a:t>
            </a:fld>
            <a:r>
              <a:rPr lang="ko-KR" altLang="en-US" smtClean="0"/>
              <a:t>페이지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3622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10</Words>
  <Application>Microsoft Office PowerPoint</Application>
  <PresentationFormat>A4 용지(210x297mm)</PresentationFormat>
  <Paragraphs>5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eood</dc:creator>
  <cp:lastModifiedBy>eood</cp:lastModifiedBy>
  <cp:revision>3</cp:revision>
  <dcterms:created xsi:type="dcterms:W3CDTF">2018-09-27T06:37:32Z</dcterms:created>
  <dcterms:modified xsi:type="dcterms:W3CDTF">2018-11-13T04:32:56Z</dcterms:modified>
</cp:coreProperties>
</file>