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257" r:id="rId3"/>
    <p:sldId id="258" r:id="rId4"/>
    <p:sldId id="259" r:id="rId5"/>
    <p:sldId id="261" r:id="rId6"/>
    <p:sldId id="262" r:id="rId7"/>
  </p:sldIdLst>
  <p:sldSz cx="9906000" cy="6858000" type="A4"/>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350"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돋움" pitchFamily="50" charset="-127"/>
                <a:ea typeface="돋움" pitchFamily="50" charset="-127"/>
              </a:defRPr>
            </a:pPr>
            <a:r>
              <a:rPr lang="ko-KR" altLang="en-US" sz="2400" dirty="0" smtClean="0">
                <a:latin typeface="돋움" pitchFamily="50" charset="-127"/>
                <a:ea typeface="돋움" pitchFamily="50" charset="-127"/>
              </a:rPr>
              <a:t>카페쇼 국내 및 해외 참관객</a:t>
            </a:r>
            <a:endParaRPr lang="ko-KR" sz="2400" dirty="0">
              <a:latin typeface="돋움" pitchFamily="50" charset="-127"/>
              <a:ea typeface="돋움" pitchFamily="50" charset="-127"/>
            </a:endParaRPr>
          </a:p>
        </c:rich>
      </c:tx>
      <c:layout/>
      <c:overlay val="0"/>
      <c:spPr>
        <a:solidFill>
          <a:schemeClr val="bg1"/>
        </a:solidFill>
        <a:ln>
          <a:solidFill>
            <a:schemeClr val="tx1"/>
          </a:solidFill>
        </a:ln>
        <a:effectLst>
          <a:outerShdw blurRad="50800" dist="38100" dir="10800000" algn="r" rotWithShape="0">
            <a:prstClr val="black">
              <a:alpha val="40000"/>
            </a:prstClr>
          </a:outerShdw>
        </a:effectLst>
      </c:spPr>
    </c:title>
    <c:autoTitleDeleted val="0"/>
    <c:plotArea>
      <c:layout/>
      <c:barChart>
        <c:barDir val="col"/>
        <c:grouping val="clustered"/>
        <c:varyColors val="0"/>
        <c:ser>
          <c:idx val="0"/>
          <c:order val="0"/>
          <c:tx>
            <c:strRef>
              <c:f>Sheet1!$A$2</c:f>
              <c:strCache>
                <c:ptCount val="1"/>
                <c:pt idx="0">
                  <c:v>국내</c:v>
                </c:pt>
              </c:strCache>
            </c:strRef>
          </c:tx>
          <c:invertIfNegative val="0"/>
          <c:cat>
            <c:strRef>
              <c:f>Sheet1!$B$1:$F$1</c:f>
              <c:strCache>
                <c:ptCount val="5"/>
                <c:pt idx="0">
                  <c:v>2015년</c:v>
                </c:pt>
                <c:pt idx="1">
                  <c:v>2016년</c:v>
                </c:pt>
                <c:pt idx="2">
                  <c:v>2017년</c:v>
                </c:pt>
                <c:pt idx="3">
                  <c:v>2018년</c:v>
                </c:pt>
                <c:pt idx="4">
                  <c:v>2019년</c:v>
                </c:pt>
              </c:strCache>
            </c:strRef>
          </c:cat>
          <c:val>
            <c:numRef>
              <c:f>Sheet1!$B$2:$F$2</c:f>
              <c:numCache>
                <c:formatCode>#,##0</c:formatCode>
                <c:ptCount val="5"/>
                <c:pt idx="0">
                  <c:v>50000</c:v>
                </c:pt>
                <c:pt idx="1">
                  <c:v>100000</c:v>
                </c:pt>
                <c:pt idx="2">
                  <c:v>180000</c:v>
                </c:pt>
                <c:pt idx="3">
                  <c:v>320000</c:v>
                </c:pt>
                <c:pt idx="4">
                  <c:v>400000</c:v>
                </c:pt>
              </c:numCache>
            </c:numRef>
          </c:val>
        </c:ser>
        <c:dLbls>
          <c:showLegendKey val="0"/>
          <c:showVal val="0"/>
          <c:showCatName val="0"/>
          <c:showSerName val="0"/>
          <c:showPercent val="0"/>
          <c:showBubbleSize val="0"/>
        </c:dLbls>
        <c:gapWidth val="150"/>
        <c:axId val="174018048"/>
        <c:axId val="74663616"/>
      </c:barChart>
      <c:lineChart>
        <c:grouping val="standard"/>
        <c:varyColors val="0"/>
        <c:ser>
          <c:idx val="1"/>
          <c:order val="1"/>
          <c:tx>
            <c:strRef>
              <c:f>Sheet1!$A$3</c:f>
              <c:strCache>
                <c:ptCount val="1"/>
                <c:pt idx="0">
                  <c:v>해외</c:v>
                </c:pt>
              </c:strCache>
            </c:strRef>
          </c:tx>
          <c:dLbls>
            <c:dLblPos val="t"/>
            <c:showLegendKey val="0"/>
            <c:showVal val="1"/>
            <c:showCatName val="0"/>
            <c:showSerName val="0"/>
            <c:showPercent val="0"/>
            <c:showBubbleSize val="0"/>
            <c:showLeaderLines val="0"/>
          </c:dLbls>
          <c:cat>
            <c:strRef>
              <c:f>Sheet1!$B$1:$F$1</c:f>
              <c:strCache>
                <c:ptCount val="5"/>
                <c:pt idx="0">
                  <c:v>2015년</c:v>
                </c:pt>
                <c:pt idx="1">
                  <c:v>2016년</c:v>
                </c:pt>
                <c:pt idx="2">
                  <c:v>2017년</c:v>
                </c:pt>
                <c:pt idx="3">
                  <c:v>2018년</c:v>
                </c:pt>
                <c:pt idx="4">
                  <c:v>2019년</c:v>
                </c:pt>
              </c:strCache>
            </c:strRef>
          </c:cat>
          <c:val>
            <c:numRef>
              <c:f>Sheet1!$B$3:$F$3</c:f>
              <c:numCache>
                <c:formatCode>#,##0</c:formatCode>
                <c:ptCount val="5"/>
                <c:pt idx="0">
                  <c:v>1000</c:v>
                </c:pt>
                <c:pt idx="1">
                  <c:v>4000</c:v>
                </c:pt>
                <c:pt idx="2">
                  <c:v>5000</c:v>
                </c:pt>
                <c:pt idx="3">
                  <c:v>6000</c:v>
                </c:pt>
                <c:pt idx="4">
                  <c:v>7000</c:v>
                </c:pt>
              </c:numCache>
            </c:numRef>
          </c:val>
          <c:smooth val="0"/>
        </c:ser>
        <c:dLbls>
          <c:showLegendKey val="0"/>
          <c:showVal val="0"/>
          <c:showCatName val="0"/>
          <c:showSerName val="0"/>
          <c:showPercent val="0"/>
          <c:showBubbleSize val="0"/>
        </c:dLbls>
        <c:marker val="1"/>
        <c:smooth val="0"/>
        <c:axId val="174085120"/>
        <c:axId val="74662464"/>
      </c:lineChart>
      <c:catAx>
        <c:axId val="174018048"/>
        <c:scaling>
          <c:orientation val="minMax"/>
        </c:scaling>
        <c:delete val="0"/>
        <c:axPos val="b"/>
        <c:majorTickMark val="none"/>
        <c:minorTickMark val="none"/>
        <c:tickLblPos val="nextTo"/>
        <c:crossAx val="74663616"/>
        <c:crosses val="autoZero"/>
        <c:auto val="1"/>
        <c:lblAlgn val="ctr"/>
        <c:lblOffset val="100"/>
        <c:noMultiLvlLbl val="0"/>
      </c:catAx>
      <c:valAx>
        <c:axId val="74663616"/>
        <c:scaling>
          <c:orientation val="minMax"/>
        </c:scaling>
        <c:delete val="0"/>
        <c:axPos val="l"/>
        <c:numFmt formatCode="#,##0" sourceLinked="1"/>
        <c:majorTickMark val="none"/>
        <c:minorTickMark val="none"/>
        <c:tickLblPos val="nextTo"/>
        <c:crossAx val="174018048"/>
        <c:crosses val="autoZero"/>
        <c:crossBetween val="between"/>
        <c:majorUnit val="150000"/>
      </c:valAx>
      <c:valAx>
        <c:axId val="74662464"/>
        <c:scaling>
          <c:orientation val="minMax"/>
        </c:scaling>
        <c:delete val="0"/>
        <c:axPos val="r"/>
        <c:numFmt formatCode="#,##0" sourceLinked="1"/>
        <c:majorTickMark val="out"/>
        <c:minorTickMark val="none"/>
        <c:tickLblPos val="nextTo"/>
        <c:crossAx val="174085120"/>
        <c:crosses val="max"/>
        <c:crossBetween val="between"/>
      </c:valAx>
      <c:catAx>
        <c:axId val="174085120"/>
        <c:scaling>
          <c:orientation val="minMax"/>
        </c:scaling>
        <c:delete val="1"/>
        <c:axPos val="b"/>
        <c:majorTickMark val="out"/>
        <c:minorTickMark val="none"/>
        <c:tickLblPos val="nextTo"/>
        <c:crossAx val="74662464"/>
        <c:crosses val="autoZero"/>
        <c:auto val="1"/>
        <c:lblAlgn val="ctr"/>
        <c:lblOffset val="100"/>
        <c:noMultiLvlLbl val="0"/>
      </c:catAx>
      <c:dTable>
        <c:showHorzBorder val="1"/>
        <c:showVertBorder val="1"/>
        <c:showOutline val="1"/>
        <c:showKeys val="1"/>
      </c:dTable>
      <c:spPr>
        <a:solidFill>
          <a:schemeClr val="bg1"/>
        </a:solidFill>
      </c:spPr>
    </c:plotArea>
    <c:plotVisOnly val="1"/>
    <c:dispBlanksAs val="gap"/>
    <c:showDLblsOverMax val="0"/>
  </c:chart>
  <c:spPr>
    <a:solidFill>
      <a:srgbClr val="FFFF00"/>
    </a:solidFill>
    <a:ln>
      <a:solidFill>
        <a:schemeClr val="tx1"/>
      </a:solidFill>
    </a:ln>
  </c:spPr>
  <c:txPr>
    <a:bodyPr/>
    <a:lstStyle/>
    <a:p>
      <a:pPr>
        <a:defRPr sz="1600">
          <a:solidFill>
            <a:schemeClr val="tx1"/>
          </a:solidFill>
          <a:latin typeface="굴림" pitchFamily="50" charset="-127"/>
          <a:ea typeface="굴림" pitchFamily="50" charset="-127"/>
        </a:defRPr>
      </a:pPr>
      <a:endParaRPr lang="ko-K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3F063-A4EC-47E0-8465-658CE24684EB}" type="doc">
      <dgm:prSet loTypeId="urn:microsoft.com/office/officeart/2005/8/layout/matrix3" loCatId="matrix" qsTypeId="urn:microsoft.com/office/officeart/2005/8/quickstyle/3d2" qsCatId="3D" csTypeId="urn:microsoft.com/office/officeart/2005/8/colors/accent1_2" csCatId="accent1" phldr="1"/>
      <dgm:spPr/>
      <dgm:t>
        <a:bodyPr/>
        <a:lstStyle/>
        <a:p>
          <a:pPr latinLnBrk="1"/>
          <a:endParaRPr lang="ko-KR" altLang="en-US"/>
        </a:p>
      </dgm:t>
    </dgm:pt>
    <dgm:pt modelId="{FDE9D02C-28D9-49B1-9896-36AA862BB5CE}">
      <dgm:prSet phldrT="[텍스트]" custT="1"/>
      <dgm:spPr/>
      <dgm:t>
        <a:bodyPr/>
        <a:lstStyle/>
        <a:p>
          <a:pPr latinLnBrk="1"/>
          <a:r>
            <a:rPr lang="ko-KR" altLang="en-US" sz="1800" dirty="0" smtClean="0">
              <a:latin typeface="굴림" pitchFamily="50" charset="-127"/>
              <a:ea typeface="굴림" pitchFamily="50" charset="-127"/>
            </a:rPr>
            <a:t>일반관람</a:t>
          </a:r>
          <a:endParaRPr lang="ko-KR" altLang="en-US" sz="1800" dirty="0">
            <a:latin typeface="굴림" pitchFamily="50" charset="-127"/>
            <a:ea typeface="굴림" pitchFamily="50" charset="-127"/>
          </a:endParaRPr>
        </a:p>
      </dgm:t>
    </dgm:pt>
    <dgm:pt modelId="{31ACF61A-95A2-4AA0-80A2-24DCE269F296}" type="parTrans" cxnId="{A88B8B82-AF57-4B5F-9ACD-41CC127FCA09}">
      <dgm:prSet/>
      <dgm:spPr/>
      <dgm:t>
        <a:bodyPr/>
        <a:lstStyle/>
        <a:p>
          <a:pPr latinLnBrk="1"/>
          <a:endParaRPr lang="ko-KR" altLang="en-US" sz="1800">
            <a:latin typeface="굴림" pitchFamily="50" charset="-127"/>
            <a:ea typeface="굴림" pitchFamily="50" charset="-127"/>
          </a:endParaRPr>
        </a:p>
      </dgm:t>
    </dgm:pt>
    <dgm:pt modelId="{ED648C6F-DCA9-42E8-A351-0208C44FE8EE}" type="sibTrans" cxnId="{A88B8B82-AF57-4B5F-9ACD-41CC127FCA09}">
      <dgm:prSet/>
      <dgm:spPr/>
      <dgm:t>
        <a:bodyPr/>
        <a:lstStyle/>
        <a:p>
          <a:pPr latinLnBrk="1"/>
          <a:endParaRPr lang="ko-KR" altLang="en-US" sz="1800">
            <a:latin typeface="굴림" pitchFamily="50" charset="-127"/>
            <a:ea typeface="굴림" pitchFamily="50" charset="-127"/>
          </a:endParaRPr>
        </a:p>
      </dgm:t>
    </dgm:pt>
    <dgm:pt modelId="{F3D1E3B7-0B0F-445E-B86D-9F83580D593E}">
      <dgm:prSet phldrT="[텍스트]" custT="1"/>
      <dgm:spPr/>
      <dgm:t>
        <a:bodyPr/>
        <a:lstStyle/>
        <a:p>
          <a:pPr latinLnBrk="1"/>
          <a:r>
            <a:rPr lang="ko-KR" altLang="en-US" sz="1800" dirty="0" smtClean="0">
              <a:latin typeface="굴림" pitchFamily="50" charset="-127"/>
              <a:ea typeface="굴림" pitchFamily="50" charset="-127"/>
            </a:rPr>
            <a:t>시장조사</a:t>
          </a:r>
          <a:endParaRPr lang="ko-KR" altLang="en-US" sz="1800" dirty="0">
            <a:latin typeface="굴림" pitchFamily="50" charset="-127"/>
            <a:ea typeface="굴림" pitchFamily="50" charset="-127"/>
          </a:endParaRPr>
        </a:p>
      </dgm:t>
    </dgm:pt>
    <dgm:pt modelId="{6C4C7D4A-2553-4985-897C-94F4C332E25D}" type="parTrans" cxnId="{6DE923F5-FCF1-4D60-9A51-AB25C60374E6}">
      <dgm:prSet/>
      <dgm:spPr/>
      <dgm:t>
        <a:bodyPr/>
        <a:lstStyle/>
        <a:p>
          <a:pPr latinLnBrk="1"/>
          <a:endParaRPr lang="ko-KR" altLang="en-US" sz="1800">
            <a:latin typeface="굴림" pitchFamily="50" charset="-127"/>
            <a:ea typeface="굴림" pitchFamily="50" charset="-127"/>
          </a:endParaRPr>
        </a:p>
      </dgm:t>
    </dgm:pt>
    <dgm:pt modelId="{19BBFD6E-47E5-4A5A-AFEB-63B554E36106}" type="sibTrans" cxnId="{6DE923F5-FCF1-4D60-9A51-AB25C60374E6}">
      <dgm:prSet/>
      <dgm:spPr/>
      <dgm:t>
        <a:bodyPr/>
        <a:lstStyle/>
        <a:p>
          <a:pPr latinLnBrk="1"/>
          <a:endParaRPr lang="ko-KR" altLang="en-US" sz="1800">
            <a:latin typeface="굴림" pitchFamily="50" charset="-127"/>
            <a:ea typeface="굴림" pitchFamily="50" charset="-127"/>
          </a:endParaRPr>
        </a:p>
      </dgm:t>
    </dgm:pt>
    <dgm:pt modelId="{DD179745-2101-4139-B1DC-8B97E98C6BE8}">
      <dgm:prSet phldrT="[텍스트]" custT="1"/>
      <dgm:spPr/>
      <dgm:t>
        <a:bodyPr/>
        <a:lstStyle/>
        <a:p>
          <a:pPr latinLnBrk="1"/>
          <a:r>
            <a:rPr lang="ko-KR" altLang="en-US" sz="1800" dirty="0" smtClean="0">
              <a:latin typeface="굴림" pitchFamily="50" charset="-127"/>
              <a:ea typeface="굴림" pitchFamily="50" charset="-127"/>
            </a:rPr>
            <a:t>구매상담</a:t>
          </a:r>
          <a:endParaRPr lang="ko-KR" altLang="en-US" sz="1800" dirty="0">
            <a:latin typeface="굴림" pitchFamily="50" charset="-127"/>
            <a:ea typeface="굴림" pitchFamily="50" charset="-127"/>
          </a:endParaRPr>
        </a:p>
      </dgm:t>
    </dgm:pt>
    <dgm:pt modelId="{FA96435D-4C24-42DE-8018-5A6871C7D45B}" type="parTrans" cxnId="{A8BF5D4B-CCBD-4354-B41D-A9CF96E575B8}">
      <dgm:prSet/>
      <dgm:spPr/>
      <dgm:t>
        <a:bodyPr/>
        <a:lstStyle/>
        <a:p>
          <a:pPr latinLnBrk="1"/>
          <a:endParaRPr lang="ko-KR" altLang="en-US" sz="1800">
            <a:latin typeface="굴림" pitchFamily="50" charset="-127"/>
            <a:ea typeface="굴림" pitchFamily="50" charset="-127"/>
          </a:endParaRPr>
        </a:p>
      </dgm:t>
    </dgm:pt>
    <dgm:pt modelId="{850C8944-DF1D-4F9D-A10E-8EB330CD562E}" type="sibTrans" cxnId="{A8BF5D4B-CCBD-4354-B41D-A9CF96E575B8}">
      <dgm:prSet/>
      <dgm:spPr/>
      <dgm:t>
        <a:bodyPr/>
        <a:lstStyle/>
        <a:p>
          <a:pPr latinLnBrk="1"/>
          <a:endParaRPr lang="ko-KR" altLang="en-US" sz="1800">
            <a:latin typeface="굴림" pitchFamily="50" charset="-127"/>
            <a:ea typeface="굴림" pitchFamily="50" charset="-127"/>
          </a:endParaRPr>
        </a:p>
      </dgm:t>
    </dgm:pt>
    <dgm:pt modelId="{24374337-A8A7-4323-A653-16C2C6F1F56A}">
      <dgm:prSet phldrT="[텍스트]" custT="1"/>
      <dgm:spPr/>
      <dgm:t>
        <a:bodyPr/>
        <a:lstStyle/>
        <a:p>
          <a:pPr latinLnBrk="1"/>
          <a:r>
            <a:rPr lang="ko-KR" altLang="en-US" sz="1800" dirty="0" smtClean="0">
              <a:latin typeface="굴림" pitchFamily="50" charset="-127"/>
              <a:ea typeface="굴림" pitchFamily="50" charset="-127"/>
            </a:rPr>
            <a:t>창업희망</a:t>
          </a:r>
          <a:endParaRPr lang="ko-KR" altLang="en-US" sz="1800" dirty="0">
            <a:latin typeface="굴림" pitchFamily="50" charset="-127"/>
            <a:ea typeface="굴림" pitchFamily="50" charset="-127"/>
          </a:endParaRPr>
        </a:p>
      </dgm:t>
    </dgm:pt>
    <dgm:pt modelId="{DF31672E-A4B8-4D18-897D-9E9A9A1FB7C4}" type="parTrans" cxnId="{63CF826C-C737-4555-85C5-CBE50DCBF915}">
      <dgm:prSet/>
      <dgm:spPr/>
      <dgm:t>
        <a:bodyPr/>
        <a:lstStyle/>
        <a:p>
          <a:pPr latinLnBrk="1"/>
          <a:endParaRPr lang="ko-KR" altLang="en-US" sz="1800">
            <a:latin typeface="굴림" pitchFamily="50" charset="-127"/>
            <a:ea typeface="굴림" pitchFamily="50" charset="-127"/>
          </a:endParaRPr>
        </a:p>
      </dgm:t>
    </dgm:pt>
    <dgm:pt modelId="{8F97061F-8080-4F5F-A02A-F3435EED85C0}" type="sibTrans" cxnId="{63CF826C-C737-4555-85C5-CBE50DCBF915}">
      <dgm:prSet/>
      <dgm:spPr/>
      <dgm:t>
        <a:bodyPr/>
        <a:lstStyle/>
        <a:p>
          <a:pPr latinLnBrk="1"/>
          <a:endParaRPr lang="ko-KR" altLang="en-US" sz="1800">
            <a:latin typeface="굴림" pitchFamily="50" charset="-127"/>
            <a:ea typeface="굴림" pitchFamily="50" charset="-127"/>
          </a:endParaRPr>
        </a:p>
      </dgm:t>
    </dgm:pt>
    <dgm:pt modelId="{B9B6F2A4-C04A-4D98-9DC9-76371058AD53}" type="pres">
      <dgm:prSet presAssocID="{1503F063-A4EC-47E0-8465-658CE24684EB}" presName="matrix" presStyleCnt="0">
        <dgm:presLayoutVars>
          <dgm:chMax val="1"/>
          <dgm:dir/>
          <dgm:resizeHandles val="exact"/>
        </dgm:presLayoutVars>
      </dgm:prSet>
      <dgm:spPr/>
      <dgm:t>
        <a:bodyPr/>
        <a:lstStyle/>
        <a:p>
          <a:pPr latinLnBrk="1"/>
          <a:endParaRPr lang="ko-KR" altLang="en-US"/>
        </a:p>
      </dgm:t>
    </dgm:pt>
    <dgm:pt modelId="{7EEA478B-1D54-4370-885B-3266C92D61DB}" type="pres">
      <dgm:prSet presAssocID="{1503F063-A4EC-47E0-8465-658CE24684EB}" presName="diamond" presStyleLbl="bgShp" presStyleIdx="0" presStyleCnt="1"/>
      <dgm:spPr/>
    </dgm:pt>
    <dgm:pt modelId="{1F149AE1-F033-4A20-BDE9-37C3EEC059E0}" type="pres">
      <dgm:prSet presAssocID="{1503F063-A4EC-47E0-8465-658CE24684EB}" presName="quad1" presStyleLbl="node1" presStyleIdx="0" presStyleCnt="4">
        <dgm:presLayoutVars>
          <dgm:chMax val="0"/>
          <dgm:chPref val="0"/>
          <dgm:bulletEnabled val="1"/>
        </dgm:presLayoutVars>
      </dgm:prSet>
      <dgm:spPr/>
      <dgm:t>
        <a:bodyPr/>
        <a:lstStyle/>
        <a:p>
          <a:pPr latinLnBrk="1"/>
          <a:endParaRPr lang="ko-KR" altLang="en-US"/>
        </a:p>
      </dgm:t>
    </dgm:pt>
    <dgm:pt modelId="{5E6F966C-338A-4F96-81E8-381D0C566870}" type="pres">
      <dgm:prSet presAssocID="{1503F063-A4EC-47E0-8465-658CE24684EB}" presName="quad2" presStyleLbl="node1" presStyleIdx="1" presStyleCnt="4">
        <dgm:presLayoutVars>
          <dgm:chMax val="0"/>
          <dgm:chPref val="0"/>
          <dgm:bulletEnabled val="1"/>
        </dgm:presLayoutVars>
      </dgm:prSet>
      <dgm:spPr/>
      <dgm:t>
        <a:bodyPr/>
        <a:lstStyle/>
        <a:p>
          <a:pPr latinLnBrk="1"/>
          <a:endParaRPr lang="ko-KR" altLang="en-US"/>
        </a:p>
      </dgm:t>
    </dgm:pt>
    <dgm:pt modelId="{FCABF118-859A-4F8F-AFD3-D3ED30F056F2}" type="pres">
      <dgm:prSet presAssocID="{1503F063-A4EC-47E0-8465-658CE24684EB}" presName="quad3" presStyleLbl="node1" presStyleIdx="2" presStyleCnt="4">
        <dgm:presLayoutVars>
          <dgm:chMax val="0"/>
          <dgm:chPref val="0"/>
          <dgm:bulletEnabled val="1"/>
        </dgm:presLayoutVars>
      </dgm:prSet>
      <dgm:spPr/>
      <dgm:t>
        <a:bodyPr/>
        <a:lstStyle/>
        <a:p>
          <a:pPr latinLnBrk="1"/>
          <a:endParaRPr lang="ko-KR" altLang="en-US"/>
        </a:p>
      </dgm:t>
    </dgm:pt>
    <dgm:pt modelId="{C802B91E-A7D8-4311-8257-94C3902D3D10}" type="pres">
      <dgm:prSet presAssocID="{1503F063-A4EC-47E0-8465-658CE24684EB}" presName="quad4" presStyleLbl="node1" presStyleIdx="3" presStyleCnt="4">
        <dgm:presLayoutVars>
          <dgm:chMax val="0"/>
          <dgm:chPref val="0"/>
          <dgm:bulletEnabled val="1"/>
        </dgm:presLayoutVars>
      </dgm:prSet>
      <dgm:spPr/>
      <dgm:t>
        <a:bodyPr/>
        <a:lstStyle/>
        <a:p>
          <a:pPr latinLnBrk="1"/>
          <a:endParaRPr lang="ko-KR" altLang="en-US"/>
        </a:p>
      </dgm:t>
    </dgm:pt>
  </dgm:ptLst>
  <dgm:cxnLst>
    <dgm:cxn modelId="{63CF826C-C737-4555-85C5-CBE50DCBF915}" srcId="{1503F063-A4EC-47E0-8465-658CE24684EB}" destId="{24374337-A8A7-4323-A653-16C2C6F1F56A}" srcOrd="3" destOrd="0" parTransId="{DF31672E-A4B8-4D18-897D-9E9A9A1FB7C4}" sibTransId="{8F97061F-8080-4F5F-A02A-F3435EED85C0}"/>
    <dgm:cxn modelId="{8688C218-833B-418E-B52D-444332E300A1}" type="presOf" srcId="{24374337-A8A7-4323-A653-16C2C6F1F56A}" destId="{C802B91E-A7D8-4311-8257-94C3902D3D10}" srcOrd="0" destOrd="0" presId="urn:microsoft.com/office/officeart/2005/8/layout/matrix3"/>
    <dgm:cxn modelId="{A8BF5D4B-CCBD-4354-B41D-A9CF96E575B8}" srcId="{1503F063-A4EC-47E0-8465-658CE24684EB}" destId="{DD179745-2101-4139-B1DC-8B97E98C6BE8}" srcOrd="2" destOrd="0" parTransId="{FA96435D-4C24-42DE-8018-5A6871C7D45B}" sibTransId="{850C8944-DF1D-4F9D-A10E-8EB330CD562E}"/>
    <dgm:cxn modelId="{F8DD9599-36FB-458A-BDA7-32A189A78FA5}" type="presOf" srcId="{F3D1E3B7-0B0F-445E-B86D-9F83580D593E}" destId="{5E6F966C-338A-4F96-81E8-381D0C566870}" srcOrd="0" destOrd="0" presId="urn:microsoft.com/office/officeart/2005/8/layout/matrix3"/>
    <dgm:cxn modelId="{994DFE02-DF1E-4A7D-9C69-E8363603AD78}" type="presOf" srcId="{DD179745-2101-4139-B1DC-8B97E98C6BE8}" destId="{FCABF118-859A-4F8F-AFD3-D3ED30F056F2}" srcOrd="0" destOrd="0" presId="urn:microsoft.com/office/officeart/2005/8/layout/matrix3"/>
    <dgm:cxn modelId="{A88B8B82-AF57-4B5F-9ACD-41CC127FCA09}" srcId="{1503F063-A4EC-47E0-8465-658CE24684EB}" destId="{FDE9D02C-28D9-49B1-9896-36AA862BB5CE}" srcOrd="0" destOrd="0" parTransId="{31ACF61A-95A2-4AA0-80A2-24DCE269F296}" sibTransId="{ED648C6F-DCA9-42E8-A351-0208C44FE8EE}"/>
    <dgm:cxn modelId="{AFB793CF-8349-40C0-9197-D58920AB22F7}" type="presOf" srcId="{1503F063-A4EC-47E0-8465-658CE24684EB}" destId="{B9B6F2A4-C04A-4D98-9DC9-76371058AD53}" srcOrd="0" destOrd="0" presId="urn:microsoft.com/office/officeart/2005/8/layout/matrix3"/>
    <dgm:cxn modelId="{F3FE88F1-EA79-4824-8F9D-27C8330AF58E}" type="presOf" srcId="{FDE9D02C-28D9-49B1-9896-36AA862BB5CE}" destId="{1F149AE1-F033-4A20-BDE9-37C3EEC059E0}" srcOrd="0" destOrd="0" presId="urn:microsoft.com/office/officeart/2005/8/layout/matrix3"/>
    <dgm:cxn modelId="{6DE923F5-FCF1-4D60-9A51-AB25C60374E6}" srcId="{1503F063-A4EC-47E0-8465-658CE24684EB}" destId="{F3D1E3B7-0B0F-445E-B86D-9F83580D593E}" srcOrd="1" destOrd="0" parTransId="{6C4C7D4A-2553-4985-897C-94F4C332E25D}" sibTransId="{19BBFD6E-47E5-4A5A-AFEB-63B554E36106}"/>
    <dgm:cxn modelId="{7E80F13B-80D9-460D-95E2-88A9BAC773FC}" type="presParOf" srcId="{B9B6F2A4-C04A-4D98-9DC9-76371058AD53}" destId="{7EEA478B-1D54-4370-885B-3266C92D61DB}" srcOrd="0" destOrd="0" presId="urn:microsoft.com/office/officeart/2005/8/layout/matrix3"/>
    <dgm:cxn modelId="{3E2140D3-1DE9-49D4-81F7-18992F3B0537}" type="presParOf" srcId="{B9B6F2A4-C04A-4D98-9DC9-76371058AD53}" destId="{1F149AE1-F033-4A20-BDE9-37C3EEC059E0}" srcOrd="1" destOrd="0" presId="urn:microsoft.com/office/officeart/2005/8/layout/matrix3"/>
    <dgm:cxn modelId="{7A5F0848-92F2-4C8D-8CCA-3255E32AFE7F}" type="presParOf" srcId="{B9B6F2A4-C04A-4D98-9DC9-76371058AD53}" destId="{5E6F966C-338A-4F96-81E8-381D0C566870}" srcOrd="2" destOrd="0" presId="urn:microsoft.com/office/officeart/2005/8/layout/matrix3"/>
    <dgm:cxn modelId="{DACD4582-6615-426A-8FD4-8A148094713E}" type="presParOf" srcId="{B9B6F2A4-C04A-4D98-9DC9-76371058AD53}" destId="{FCABF118-859A-4F8F-AFD3-D3ED30F056F2}" srcOrd="3" destOrd="0" presId="urn:microsoft.com/office/officeart/2005/8/layout/matrix3"/>
    <dgm:cxn modelId="{F96DFF3E-135C-4E86-98E8-5F2AA2B807AD}" type="presParOf" srcId="{B9B6F2A4-C04A-4D98-9DC9-76371058AD53}" destId="{C802B91E-A7D8-4311-8257-94C3902D3D1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36581-7A86-45B7-9C7E-F1EF66D990F6}" type="doc">
      <dgm:prSet loTypeId="urn:microsoft.com/office/officeart/2005/8/layout/pyramid3" loCatId="pyramid" qsTypeId="urn:microsoft.com/office/officeart/2005/8/quickstyle/simple3" qsCatId="simple" csTypeId="urn:microsoft.com/office/officeart/2005/8/colors/accent1_2" csCatId="accent1" phldr="1"/>
      <dgm:spPr/>
    </dgm:pt>
    <dgm:pt modelId="{BDA0DCE3-DF08-483B-948C-F2CF98C7A99D}">
      <dgm:prSet phldrT="[텍스트]" custT="1"/>
      <dgm:spPr/>
      <dgm:t>
        <a:bodyPr/>
        <a:lstStyle/>
        <a:p>
          <a:pPr latinLnBrk="1"/>
          <a:r>
            <a:rPr lang="ko-KR" altLang="en-US" sz="1800" dirty="0" smtClean="0">
              <a:latin typeface="굴림" pitchFamily="50" charset="-127"/>
              <a:ea typeface="굴림" pitchFamily="50" charset="-127"/>
            </a:rPr>
            <a:t>행사참여</a:t>
          </a:r>
          <a:endParaRPr lang="ko-KR" altLang="en-US" sz="1800" dirty="0">
            <a:latin typeface="굴림" pitchFamily="50" charset="-127"/>
            <a:ea typeface="굴림" pitchFamily="50" charset="-127"/>
          </a:endParaRPr>
        </a:p>
      </dgm:t>
    </dgm:pt>
    <dgm:pt modelId="{DAFD1C6F-824B-4134-918A-96E5A7F15AAA}" type="parTrans" cxnId="{38F04BAC-9EE7-4307-B3D1-F4C0B212F38D}">
      <dgm:prSet/>
      <dgm:spPr/>
      <dgm:t>
        <a:bodyPr/>
        <a:lstStyle/>
        <a:p>
          <a:pPr latinLnBrk="1"/>
          <a:endParaRPr lang="ko-KR" altLang="en-US" sz="1800">
            <a:latin typeface="굴림" pitchFamily="50" charset="-127"/>
            <a:ea typeface="굴림" pitchFamily="50" charset="-127"/>
          </a:endParaRPr>
        </a:p>
      </dgm:t>
    </dgm:pt>
    <dgm:pt modelId="{BEFC3F47-BAE1-49B3-8F3F-68304F920F20}" type="sibTrans" cxnId="{38F04BAC-9EE7-4307-B3D1-F4C0B212F38D}">
      <dgm:prSet/>
      <dgm:spPr/>
      <dgm:t>
        <a:bodyPr/>
        <a:lstStyle/>
        <a:p>
          <a:pPr latinLnBrk="1"/>
          <a:endParaRPr lang="ko-KR" altLang="en-US" sz="1800">
            <a:latin typeface="굴림" pitchFamily="50" charset="-127"/>
            <a:ea typeface="굴림" pitchFamily="50" charset="-127"/>
          </a:endParaRPr>
        </a:p>
      </dgm:t>
    </dgm:pt>
    <dgm:pt modelId="{1DAE4FD0-6519-459A-ADFA-05055E722E22}">
      <dgm:prSet phldrT="[텍스트]" custT="1"/>
      <dgm:spPr/>
      <dgm:t>
        <a:bodyPr/>
        <a:lstStyle/>
        <a:p>
          <a:pPr latinLnBrk="1"/>
          <a:r>
            <a:rPr lang="ko-KR" altLang="en-US" sz="1800" dirty="0" smtClean="0">
              <a:latin typeface="굴림" pitchFamily="50" charset="-127"/>
              <a:ea typeface="굴림" pitchFamily="50" charset="-127"/>
            </a:rPr>
            <a:t>거래확보</a:t>
          </a:r>
          <a:endParaRPr lang="ko-KR" altLang="en-US" sz="1800" dirty="0">
            <a:latin typeface="굴림" pitchFamily="50" charset="-127"/>
            <a:ea typeface="굴림" pitchFamily="50" charset="-127"/>
          </a:endParaRPr>
        </a:p>
      </dgm:t>
    </dgm:pt>
    <dgm:pt modelId="{C391E1FD-40C3-4B67-ACE8-A4B66F4A6CED}" type="parTrans" cxnId="{6205DB6E-F705-4E9C-8A08-EE566F83A100}">
      <dgm:prSet/>
      <dgm:spPr/>
      <dgm:t>
        <a:bodyPr/>
        <a:lstStyle/>
        <a:p>
          <a:pPr latinLnBrk="1"/>
          <a:endParaRPr lang="ko-KR" altLang="en-US" sz="1800">
            <a:latin typeface="굴림" pitchFamily="50" charset="-127"/>
            <a:ea typeface="굴림" pitchFamily="50" charset="-127"/>
          </a:endParaRPr>
        </a:p>
      </dgm:t>
    </dgm:pt>
    <dgm:pt modelId="{1DEB659A-B9B5-42CD-97EC-6AF0E1C0C56E}" type="sibTrans" cxnId="{6205DB6E-F705-4E9C-8A08-EE566F83A100}">
      <dgm:prSet/>
      <dgm:spPr/>
      <dgm:t>
        <a:bodyPr/>
        <a:lstStyle/>
        <a:p>
          <a:pPr latinLnBrk="1"/>
          <a:endParaRPr lang="ko-KR" altLang="en-US" sz="1800">
            <a:latin typeface="굴림" pitchFamily="50" charset="-127"/>
            <a:ea typeface="굴림" pitchFamily="50" charset="-127"/>
          </a:endParaRPr>
        </a:p>
      </dgm:t>
    </dgm:pt>
    <dgm:pt modelId="{4D2819CB-8E15-4BC0-A394-3CC86EBB359F}">
      <dgm:prSet phldrT="[텍스트]" custT="1"/>
      <dgm:spPr/>
      <dgm:t>
        <a:bodyPr/>
        <a:lstStyle/>
        <a:p>
          <a:pPr latinLnBrk="1"/>
          <a:r>
            <a:rPr lang="ko-KR" altLang="en-US" sz="1800" dirty="0" smtClean="0">
              <a:latin typeface="굴림" pitchFamily="50" charset="-127"/>
              <a:ea typeface="굴림" pitchFamily="50" charset="-127"/>
            </a:rPr>
            <a:t>전시</a:t>
          </a:r>
          <a:endParaRPr lang="ko-KR" altLang="en-US" sz="1800" dirty="0">
            <a:latin typeface="굴림" pitchFamily="50" charset="-127"/>
            <a:ea typeface="굴림" pitchFamily="50" charset="-127"/>
          </a:endParaRPr>
        </a:p>
      </dgm:t>
    </dgm:pt>
    <dgm:pt modelId="{B2F396ED-2C0E-4973-84FD-583EC17A8DC1}" type="parTrans" cxnId="{4A54D3F7-BB1B-4882-B6FA-DA62850A9EBF}">
      <dgm:prSet/>
      <dgm:spPr/>
      <dgm:t>
        <a:bodyPr/>
        <a:lstStyle/>
        <a:p>
          <a:pPr latinLnBrk="1"/>
          <a:endParaRPr lang="ko-KR" altLang="en-US" sz="1800">
            <a:latin typeface="굴림" pitchFamily="50" charset="-127"/>
            <a:ea typeface="굴림" pitchFamily="50" charset="-127"/>
          </a:endParaRPr>
        </a:p>
      </dgm:t>
    </dgm:pt>
    <dgm:pt modelId="{C2248675-4ED5-4220-9BDD-D2B335861E56}" type="sibTrans" cxnId="{4A54D3F7-BB1B-4882-B6FA-DA62850A9EBF}">
      <dgm:prSet/>
      <dgm:spPr/>
      <dgm:t>
        <a:bodyPr/>
        <a:lstStyle/>
        <a:p>
          <a:pPr latinLnBrk="1"/>
          <a:endParaRPr lang="ko-KR" altLang="en-US" sz="1800">
            <a:latin typeface="굴림" pitchFamily="50" charset="-127"/>
            <a:ea typeface="굴림" pitchFamily="50" charset="-127"/>
          </a:endParaRPr>
        </a:p>
      </dgm:t>
    </dgm:pt>
    <dgm:pt modelId="{9C960028-F305-483F-9AB8-DA59C37E9B59}" type="pres">
      <dgm:prSet presAssocID="{92036581-7A86-45B7-9C7E-F1EF66D990F6}" presName="Name0" presStyleCnt="0">
        <dgm:presLayoutVars>
          <dgm:dir/>
          <dgm:animLvl val="lvl"/>
          <dgm:resizeHandles val="exact"/>
        </dgm:presLayoutVars>
      </dgm:prSet>
      <dgm:spPr/>
    </dgm:pt>
    <dgm:pt modelId="{B0165243-8A7F-4DD7-83E7-3E222867D36B}" type="pres">
      <dgm:prSet presAssocID="{BDA0DCE3-DF08-483B-948C-F2CF98C7A99D}" presName="Name8" presStyleCnt="0"/>
      <dgm:spPr/>
    </dgm:pt>
    <dgm:pt modelId="{3329285F-912E-4CB2-8570-60BD6281443D}" type="pres">
      <dgm:prSet presAssocID="{BDA0DCE3-DF08-483B-948C-F2CF98C7A99D}" presName="level" presStyleLbl="node1" presStyleIdx="0" presStyleCnt="3">
        <dgm:presLayoutVars>
          <dgm:chMax val="1"/>
          <dgm:bulletEnabled val="1"/>
        </dgm:presLayoutVars>
      </dgm:prSet>
      <dgm:spPr/>
      <dgm:t>
        <a:bodyPr/>
        <a:lstStyle/>
        <a:p>
          <a:pPr latinLnBrk="1"/>
          <a:endParaRPr lang="ko-KR" altLang="en-US"/>
        </a:p>
      </dgm:t>
    </dgm:pt>
    <dgm:pt modelId="{6081B464-CA26-4554-ADE7-7F7BEBEDC0D2}" type="pres">
      <dgm:prSet presAssocID="{BDA0DCE3-DF08-483B-948C-F2CF98C7A99D}" presName="levelTx" presStyleLbl="revTx" presStyleIdx="0" presStyleCnt="0">
        <dgm:presLayoutVars>
          <dgm:chMax val="1"/>
          <dgm:bulletEnabled val="1"/>
        </dgm:presLayoutVars>
      </dgm:prSet>
      <dgm:spPr/>
      <dgm:t>
        <a:bodyPr/>
        <a:lstStyle/>
        <a:p>
          <a:pPr latinLnBrk="1"/>
          <a:endParaRPr lang="ko-KR" altLang="en-US"/>
        </a:p>
      </dgm:t>
    </dgm:pt>
    <dgm:pt modelId="{C78AD330-6DC1-464F-9F0D-9E0353953665}" type="pres">
      <dgm:prSet presAssocID="{1DAE4FD0-6519-459A-ADFA-05055E722E22}" presName="Name8" presStyleCnt="0"/>
      <dgm:spPr/>
    </dgm:pt>
    <dgm:pt modelId="{D3EF08B3-2E35-4103-A077-1340652241A4}" type="pres">
      <dgm:prSet presAssocID="{1DAE4FD0-6519-459A-ADFA-05055E722E22}" presName="level" presStyleLbl="node1" presStyleIdx="1" presStyleCnt="3">
        <dgm:presLayoutVars>
          <dgm:chMax val="1"/>
          <dgm:bulletEnabled val="1"/>
        </dgm:presLayoutVars>
      </dgm:prSet>
      <dgm:spPr/>
      <dgm:t>
        <a:bodyPr/>
        <a:lstStyle/>
        <a:p>
          <a:pPr latinLnBrk="1"/>
          <a:endParaRPr lang="ko-KR" altLang="en-US"/>
        </a:p>
      </dgm:t>
    </dgm:pt>
    <dgm:pt modelId="{941D4931-B82C-45D9-BECA-88040DF858E3}" type="pres">
      <dgm:prSet presAssocID="{1DAE4FD0-6519-459A-ADFA-05055E722E22}" presName="levelTx" presStyleLbl="revTx" presStyleIdx="0" presStyleCnt="0">
        <dgm:presLayoutVars>
          <dgm:chMax val="1"/>
          <dgm:bulletEnabled val="1"/>
        </dgm:presLayoutVars>
      </dgm:prSet>
      <dgm:spPr/>
      <dgm:t>
        <a:bodyPr/>
        <a:lstStyle/>
        <a:p>
          <a:pPr latinLnBrk="1"/>
          <a:endParaRPr lang="ko-KR" altLang="en-US"/>
        </a:p>
      </dgm:t>
    </dgm:pt>
    <dgm:pt modelId="{44955BDB-A21D-4876-A8F7-425674D431A7}" type="pres">
      <dgm:prSet presAssocID="{4D2819CB-8E15-4BC0-A394-3CC86EBB359F}" presName="Name8" presStyleCnt="0"/>
      <dgm:spPr/>
    </dgm:pt>
    <dgm:pt modelId="{86A02539-3AE3-43F5-9DA2-C15B8816D23B}" type="pres">
      <dgm:prSet presAssocID="{4D2819CB-8E15-4BC0-A394-3CC86EBB359F}" presName="level" presStyleLbl="node1" presStyleIdx="2" presStyleCnt="3">
        <dgm:presLayoutVars>
          <dgm:chMax val="1"/>
          <dgm:bulletEnabled val="1"/>
        </dgm:presLayoutVars>
      </dgm:prSet>
      <dgm:spPr/>
      <dgm:t>
        <a:bodyPr/>
        <a:lstStyle/>
        <a:p>
          <a:pPr latinLnBrk="1"/>
          <a:endParaRPr lang="ko-KR" altLang="en-US"/>
        </a:p>
      </dgm:t>
    </dgm:pt>
    <dgm:pt modelId="{CC32539E-FF56-47E0-8665-4E7BE6B9D83E}" type="pres">
      <dgm:prSet presAssocID="{4D2819CB-8E15-4BC0-A394-3CC86EBB359F}" presName="levelTx" presStyleLbl="revTx" presStyleIdx="0" presStyleCnt="0">
        <dgm:presLayoutVars>
          <dgm:chMax val="1"/>
          <dgm:bulletEnabled val="1"/>
        </dgm:presLayoutVars>
      </dgm:prSet>
      <dgm:spPr/>
      <dgm:t>
        <a:bodyPr/>
        <a:lstStyle/>
        <a:p>
          <a:pPr latinLnBrk="1"/>
          <a:endParaRPr lang="ko-KR" altLang="en-US"/>
        </a:p>
      </dgm:t>
    </dgm:pt>
  </dgm:ptLst>
  <dgm:cxnLst>
    <dgm:cxn modelId="{DFA13D67-08B7-4840-BB14-34344D41D015}" type="presOf" srcId="{BDA0DCE3-DF08-483B-948C-F2CF98C7A99D}" destId="{6081B464-CA26-4554-ADE7-7F7BEBEDC0D2}" srcOrd="1" destOrd="0" presId="urn:microsoft.com/office/officeart/2005/8/layout/pyramid3"/>
    <dgm:cxn modelId="{189C4DF7-FA7C-479A-8A03-6CECD81D3334}" type="presOf" srcId="{1DAE4FD0-6519-459A-ADFA-05055E722E22}" destId="{941D4931-B82C-45D9-BECA-88040DF858E3}" srcOrd="1" destOrd="0" presId="urn:microsoft.com/office/officeart/2005/8/layout/pyramid3"/>
    <dgm:cxn modelId="{38F04BAC-9EE7-4307-B3D1-F4C0B212F38D}" srcId="{92036581-7A86-45B7-9C7E-F1EF66D990F6}" destId="{BDA0DCE3-DF08-483B-948C-F2CF98C7A99D}" srcOrd="0" destOrd="0" parTransId="{DAFD1C6F-824B-4134-918A-96E5A7F15AAA}" sibTransId="{BEFC3F47-BAE1-49B3-8F3F-68304F920F20}"/>
    <dgm:cxn modelId="{B1F8550A-EFF6-4A56-B28A-C6D038CB3BE5}" type="presOf" srcId="{BDA0DCE3-DF08-483B-948C-F2CF98C7A99D}" destId="{3329285F-912E-4CB2-8570-60BD6281443D}" srcOrd="0" destOrd="0" presId="urn:microsoft.com/office/officeart/2005/8/layout/pyramid3"/>
    <dgm:cxn modelId="{3DEF59F5-A616-4CB6-92EF-F3AE8FEB0357}" type="presOf" srcId="{1DAE4FD0-6519-459A-ADFA-05055E722E22}" destId="{D3EF08B3-2E35-4103-A077-1340652241A4}" srcOrd="0" destOrd="0" presId="urn:microsoft.com/office/officeart/2005/8/layout/pyramid3"/>
    <dgm:cxn modelId="{6205DB6E-F705-4E9C-8A08-EE566F83A100}" srcId="{92036581-7A86-45B7-9C7E-F1EF66D990F6}" destId="{1DAE4FD0-6519-459A-ADFA-05055E722E22}" srcOrd="1" destOrd="0" parTransId="{C391E1FD-40C3-4B67-ACE8-A4B66F4A6CED}" sibTransId="{1DEB659A-B9B5-42CD-97EC-6AF0E1C0C56E}"/>
    <dgm:cxn modelId="{3A76EBF0-1A93-484D-9F04-2FA36B5DA0DB}" type="presOf" srcId="{92036581-7A86-45B7-9C7E-F1EF66D990F6}" destId="{9C960028-F305-483F-9AB8-DA59C37E9B59}" srcOrd="0" destOrd="0" presId="urn:microsoft.com/office/officeart/2005/8/layout/pyramid3"/>
    <dgm:cxn modelId="{A3EB64AC-3DA3-41CC-AA86-6458116DAD10}" type="presOf" srcId="{4D2819CB-8E15-4BC0-A394-3CC86EBB359F}" destId="{86A02539-3AE3-43F5-9DA2-C15B8816D23B}" srcOrd="0" destOrd="0" presId="urn:microsoft.com/office/officeart/2005/8/layout/pyramid3"/>
    <dgm:cxn modelId="{5AA86CAE-7B4F-4D50-9572-87908C23458C}" type="presOf" srcId="{4D2819CB-8E15-4BC0-A394-3CC86EBB359F}" destId="{CC32539E-FF56-47E0-8665-4E7BE6B9D83E}" srcOrd="1" destOrd="0" presId="urn:microsoft.com/office/officeart/2005/8/layout/pyramid3"/>
    <dgm:cxn modelId="{4A54D3F7-BB1B-4882-B6FA-DA62850A9EBF}" srcId="{92036581-7A86-45B7-9C7E-F1EF66D990F6}" destId="{4D2819CB-8E15-4BC0-A394-3CC86EBB359F}" srcOrd="2" destOrd="0" parTransId="{B2F396ED-2C0E-4973-84FD-583EC17A8DC1}" sibTransId="{C2248675-4ED5-4220-9BDD-D2B335861E56}"/>
    <dgm:cxn modelId="{016BDB53-DE4D-40C7-ACE6-7677ECD76F99}" type="presParOf" srcId="{9C960028-F305-483F-9AB8-DA59C37E9B59}" destId="{B0165243-8A7F-4DD7-83E7-3E222867D36B}" srcOrd="0" destOrd="0" presId="urn:microsoft.com/office/officeart/2005/8/layout/pyramid3"/>
    <dgm:cxn modelId="{37C22132-E5F4-43D1-A5DA-BE1416828B39}" type="presParOf" srcId="{B0165243-8A7F-4DD7-83E7-3E222867D36B}" destId="{3329285F-912E-4CB2-8570-60BD6281443D}" srcOrd="0" destOrd="0" presId="urn:microsoft.com/office/officeart/2005/8/layout/pyramid3"/>
    <dgm:cxn modelId="{6B93DD43-E255-458E-BA0E-3352558B2CD2}" type="presParOf" srcId="{B0165243-8A7F-4DD7-83E7-3E222867D36B}" destId="{6081B464-CA26-4554-ADE7-7F7BEBEDC0D2}" srcOrd="1" destOrd="0" presId="urn:microsoft.com/office/officeart/2005/8/layout/pyramid3"/>
    <dgm:cxn modelId="{79A73883-72BC-4EC2-BCD6-670279B1B826}" type="presParOf" srcId="{9C960028-F305-483F-9AB8-DA59C37E9B59}" destId="{C78AD330-6DC1-464F-9F0D-9E0353953665}" srcOrd="1" destOrd="0" presId="urn:microsoft.com/office/officeart/2005/8/layout/pyramid3"/>
    <dgm:cxn modelId="{4E3EC82A-2921-4170-88C3-9771BF7D48D2}" type="presParOf" srcId="{C78AD330-6DC1-464F-9F0D-9E0353953665}" destId="{D3EF08B3-2E35-4103-A077-1340652241A4}" srcOrd="0" destOrd="0" presId="urn:microsoft.com/office/officeart/2005/8/layout/pyramid3"/>
    <dgm:cxn modelId="{38D4AAF8-5C05-416C-8FAD-8E30803A8295}" type="presParOf" srcId="{C78AD330-6DC1-464F-9F0D-9E0353953665}" destId="{941D4931-B82C-45D9-BECA-88040DF858E3}" srcOrd="1" destOrd="0" presId="urn:microsoft.com/office/officeart/2005/8/layout/pyramid3"/>
    <dgm:cxn modelId="{F6308A32-B3BB-420A-BF50-697C12EA326B}" type="presParOf" srcId="{9C960028-F305-483F-9AB8-DA59C37E9B59}" destId="{44955BDB-A21D-4876-A8F7-425674D431A7}" srcOrd="2" destOrd="0" presId="urn:microsoft.com/office/officeart/2005/8/layout/pyramid3"/>
    <dgm:cxn modelId="{A633A780-79A4-4A21-A6C7-1361F3761892}" type="presParOf" srcId="{44955BDB-A21D-4876-A8F7-425674D431A7}" destId="{86A02539-3AE3-43F5-9DA2-C15B8816D23B}" srcOrd="0" destOrd="0" presId="urn:microsoft.com/office/officeart/2005/8/layout/pyramid3"/>
    <dgm:cxn modelId="{79F1D7C2-21C6-4785-84F0-51AC00EA98BB}" type="presParOf" srcId="{44955BDB-A21D-4876-A8F7-425674D431A7}" destId="{CC32539E-FF56-47E0-8665-4E7BE6B9D83E}"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478B-1D54-4370-885B-3266C92D61DB}">
      <dsp:nvSpPr>
        <dsp:cNvPr id="0" name=""/>
        <dsp:cNvSpPr/>
      </dsp:nvSpPr>
      <dsp:spPr>
        <a:xfrm>
          <a:off x="550333" y="0"/>
          <a:ext cx="2201333" cy="2201333"/>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F149AE1-F033-4A20-BDE9-37C3EEC059E0}">
      <dsp:nvSpPr>
        <dsp:cNvPr id="0" name=""/>
        <dsp:cNvSpPr/>
      </dsp:nvSpPr>
      <dsp:spPr>
        <a:xfrm>
          <a:off x="759459" y="209126"/>
          <a:ext cx="858519" cy="8585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ko-KR" altLang="en-US" sz="1800" kern="1200" dirty="0" smtClean="0">
              <a:latin typeface="굴림" pitchFamily="50" charset="-127"/>
              <a:ea typeface="굴림" pitchFamily="50" charset="-127"/>
            </a:rPr>
            <a:t>일반관람</a:t>
          </a:r>
          <a:endParaRPr lang="ko-KR" altLang="en-US" sz="1800" kern="1200" dirty="0">
            <a:latin typeface="굴림" pitchFamily="50" charset="-127"/>
            <a:ea typeface="굴림" pitchFamily="50" charset="-127"/>
          </a:endParaRPr>
        </a:p>
      </dsp:txBody>
      <dsp:txXfrm>
        <a:off x="801368" y="251035"/>
        <a:ext cx="774701" cy="774701"/>
      </dsp:txXfrm>
    </dsp:sp>
    <dsp:sp modelId="{5E6F966C-338A-4F96-81E8-381D0C566870}">
      <dsp:nvSpPr>
        <dsp:cNvPr id="0" name=""/>
        <dsp:cNvSpPr/>
      </dsp:nvSpPr>
      <dsp:spPr>
        <a:xfrm>
          <a:off x="1684019" y="209126"/>
          <a:ext cx="858519" cy="8585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ko-KR" altLang="en-US" sz="1800" kern="1200" dirty="0" smtClean="0">
              <a:latin typeface="굴림" pitchFamily="50" charset="-127"/>
              <a:ea typeface="굴림" pitchFamily="50" charset="-127"/>
            </a:rPr>
            <a:t>시장조사</a:t>
          </a:r>
          <a:endParaRPr lang="ko-KR" altLang="en-US" sz="1800" kern="1200" dirty="0">
            <a:latin typeface="굴림" pitchFamily="50" charset="-127"/>
            <a:ea typeface="굴림" pitchFamily="50" charset="-127"/>
          </a:endParaRPr>
        </a:p>
      </dsp:txBody>
      <dsp:txXfrm>
        <a:off x="1725928" y="251035"/>
        <a:ext cx="774701" cy="774701"/>
      </dsp:txXfrm>
    </dsp:sp>
    <dsp:sp modelId="{FCABF118-859A-4F8F-AFD3-D3ED30F056F2}">
      <dsp:nvSpPr>
        <dsp:cNvPr id="0" name=""/>
        <dsp:cNvSpPr/>
      </dsp:nvSpPr>
      <dsp:spPr>
        <a:xfrm>
          <a:off x="759459" y="1133686"/>
          <a:ext cx="858519" cy="8585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ko-KR" altLang="en-US" sz="1800" kern="1200" dirty="0" smtClean="0">
              <a:latin typeface="굴림" pitchFamily="50" charset="-127"/>
              <a:ea typeface="굴림" pitchFamily="50" charset="-127"/>
            </a:rPr>
            <a:t>구매상담</a:t>
          </a:r>
          <a:endParaRPr lang="ko-KR" altLang="en-US" sz="1800" kern="1200" dirty="0">
            <a:latin typeface="굴림" pitchFamily="50" charset="-127"/>
            <a:ea typeface="굴림" pitchFamily="50" charset="-127"/>
          </a:endParaRPr>
        </a:p>
      </dsp:txBody>
      <dsp:txXfrm>
        <a:off x="801368" y="1175595"/>
        <a:ext cx="774701" cy="774701"/>
      </dsp:txXfrm>
    </dsp:sp>
    <dsp:sp modelId="{C802B91E-A7D8-4311-8257-94C3902D3D10}">
      <dsp:nvSpPr>
        <dsp:cNvPr id="0" name=""/>
        <dsp:cNvSpPr/>
      </dsp:nvSpPr>
      <dsp:spPr>
        <a:xfrm>
          <a:off x="1684019" y="1133686"/>
          <a:ext cx="858519" cy="85851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ko-KR" altLang="en-US" sz="1800" kern="1200" dirty="0" smtClean="0">
              <a:latin typeface="굴림" pitchFamily="50" charset="-127"/>
              <a:ea typeface="굴림" pitchFamily="50" charset="-127"/>
            </a:rPr>
            <a:t>창업희망</a:t>
          </a:r>
          <a:endParaRPr lang="ko-KR" altLang="en-US" sz="1800" kern="1200" dirty="0">
            <a:latin typeface="굴림" pitchFamily="50" charset="-127"/>
            <a:ea typeface="굴림" pitchFamily="50" charset="-127"/>
          </a:endParaRPr>
        </a:p>
      </dsp:txBody>
      <dsp:txXfrm>
        <a:off x="1725928" y="1175595"/>
        <a:ext cx="774701" cy="774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9285F-912E-4CB2-8570-60BD6281443D}">
      <dsp:nvSpPr>
        <dsp:cNvPr id="0" name=""/>
        <dsp:cNvSpPr/>
      </dsp:nvSpPr>
      <dsp:spPr>
        <a:xfrm rot="10800000">
          <a:off x="0" y="0"/>
          <a:ext cx="3013968" cy="925799"/>
        </a:xfrm>
        <a:prstGeom prst="trapezoid">
          <a:avLst>
            <a:gd name="adj" fmla="val 5425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latinLnBrk="1">
            <a:lnSpc>
              <a:spcPct val="90000"/>
            </a:lnSpc>
            <a:spcBef>
              <a:spcPct val="0"/>
            </a:spcBef>
            <a:spcAft>
              <a:spcPct val="35000"/>
            </a:spcAft>
          </a:pPr>
          <a:r>
            <a:rPr lang="ko-KR" altLang="en-US" sz="1800" kern="1200" dirty="0" smtClean="0">
              <a:latin typeface="굴림" pitchFamily="50" charset="-127"/>
              <a:ea typeface="굴림" pitchFamily="50" charset="-127"/>
            </a:rPr>
            <a:t>행사참여</a:t>
          </a:r>
          <a:endParaRPr lang="ko-KR" altLang="en-US" sz="1800" kern="1200" dirty="0">
            <a:latin typeface="굴림" pitchFamily="50" charset="-127"/>
            <a:ea typeface="굴림" pitchFamily="50" charset="-127"/>
          </a:endParaRPr>
        </a:p>
      </dsp:txBody>
      <dsp:txXfrm rot="-10800000">
        <a:off x="527444" y="0"/>
        <a:ext cx="1959079" cy="925799"/>
      </dsp:txXfrm>
    </dsp:sp>
    <dsp:sp modelId="{D3EF08B3-2E35-4103-A077-1340652241A4}">
      <dsp:nvSpPr>
        <dsp:cNvPr id="0" name=""/>
        <dsp:cNvSpPr/>
      </dsp:nvSpPr>
      <dsp:spPr>
        <a:xfrm rot="10800000">
          <a:off x="502328" y="925799"/>
          <a:ext cx="2009312" cy="925799"/>
        </a:xfrm>
        <a:prstGeom prst="trapezoid">
          <a:avLst>
            <a:gd name="adj" fmla="val 5425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latinLnBrk="1">
            <a:lnSpc>
              <a:spcPct val="90000"/>
            </a:lnSpc>
            <a:spcBef>
              <a:spcPct val="0"/>
            </a:spcBef>
            <a:spcAft>
              <a:spcPct val="35000"/>
            </a:spcAft>
          </a:pPr>
          <a:r>
            <a:rPr lang="ko-KR" altLang="en-US" sz="1800" kern="1200" dirty="0" smtClean="0">
              <a:latin typeface="굴림" pitchFamily="50" charset="-127"/>
              <a:ea typeface="굴림" pitchFamily="50" charset="-127"/>
            </a:rPr>
            <a:t>거래확보</a:t>
          </a:r>
          <a:endParaRPr lang="ko-KR" altLang="en-US" sz="1800" kern="1200" dirty="0">
            <a:latin typeface="굴림" pitchFamily="50" charset="-127"/>
            <a:ea typeface="굴림" pitchFamily="50" charset="-127"/>
          </a:endParaRPr>
        </a:p>
      </dsp:txBody>
      <dsp:txXfrm rot="-10800000">
        <a:off x="853957" y="925799"/>
        <a:ext cx="1306052" cy="925799"/>
      </dsp:txXfrm>
    </dsp:sp>
    <dsp:sp modelId="{86A02539-3AE3-43F5-9DA2-C15B8816D23B}">
      <dsp:nvSpPr>
        <dsp:cNvPr id="0" name=""/>
        <dsp:cNvSpPr/>
      </dsp:nvSpPr>
      <dsp:spPr>
        <a:xfrm rot="10800000">
          <a:off x="1004656" y="1851598"/>
          <a:ext cx="1004656" cy="925799"/>
        </a:xfrm>
        <a:prstGeom prst="trapezoid">
          <a:avLst>
            <a:gd name="adj" fmla="val 5425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latinLnBrk="1">
            <a:lnSpc>
              <a:spcPct val="90000"/>
            </a:lnSpc>
            <a:spcBef>
              <a:spcPct val="0"/>
            </a:spcBef>
            <a:spcAft>
              <a:spcPct val="35000"/>
            </a:spcAft>
          </a:pPr>
          <a:r>
            <a:rPr lang="ko-KR" altLang="en-US" sz="1800" kern="1200" dirty="0" smtClean="0">
              <a:latin typeface="굴림" pitchFamily="50" charset="-127"/>
              <a:ea typeface="굴림" pitchFamily="50" charset="-127"/>
            </a:rPr>
            <a:t>전시</a:t>
          </a:r>
          <a:endParaRPr lang="ko-KR" altLang="en-US" sz="1800" kern="1200" dirty="0">
            <a:latin typeface="굴림" pitchFamily="50" charset="-127"/>
            <a:ea typeface="굴림" pitchFamily="50" charset="-127"/>
          </a:endParaRPr>
        </a:p>
      </dsp:txBody>
      <dsp:txXfrm rot="-10800000">
        <a:off x="1004656" y="1851598"/>
        <a:ext cx="1004656" cy="92579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1AD17-812B-48E9-B12F-FCCF3CF3F003}" type="datetimeFigureOut">
              <a:rPr lang="ko-KR" altLang="en-US" smtClean="0"/>
              <a:t>2018-11-20</a:t>
            </a:fld>
            <a:endParaRPr lang="ko-KR" altLang="en-US" dirty="0"/>
          </a:p>
        </p:txBody>
      </p:sp>
      <p:sp>
        <p:nvSpPr>
          <p:cNvPr id="4" name="슬라이드 이미지 개체 틀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2C953-95E8-41D5-A981-CF25D45000DA}" type="slidenum">
              <a:rPr lang="ko-KR" altLang="en-US" smtClean="0"/>
              <a:t>‹#›</a:t>
            </a:fld>
            <a:endParaRPr lang="ko-KR" altLang="en-US" dirty="0"/>
          </a:p>
        </p:txBody>
      </p:sp>
    </p:spTree>
    <p:extLst>
      <p:ext uri="{BB962C8B-B14F-4D97-AF65-F5344CB8AC3E}">
        <p14:creationId xmlns:p14="http://schemas.microsoft.com/office/powerpoint/2010/main" val="402305112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6"/>
            <a:ext cx="84201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178FDE48-9E3B-437B-8B81-9F9E1EFFD2CC}" type="datetime1">
              <a:rPr lang="ko-KR" altLang="en-US" smtClean="0"/>
              <a:t>2018-11-20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235799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5C9517A6-FFC6-410B-B66F-969137F3FDEE}" type="datetime1">
              <a:rPr lang="ko-KR" altLang="en-US" smtClean="0"/>
              <a:t>2018-11-20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31515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780337" y="274639"/>
            <a:ext cx="2414588"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36575" y="274639"/>
            <a:ext cx="7078663"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E14C73B-CDAF-47C5-9CE7-31B0BEE1858A}" type="datetime1">
              <a:rPr lang="ko-KR" altLang="en-US" smtClean="0"/>
              <a:t>2018-11-20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122734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163FE1B6-8B2E-48DD-929D-B7B57587FB3C}" type="datetime1">
              <a:rPr lang="ko-KR" altLang="en-US" smtClean="0"/>
              <a:t>2018-11-20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09E15B2C-10F5-4738-A31F-039671DB6BF7}" type="slidenum">
              <a:rPr lang="ko-KR" altLang="en-US" smtClean="0"/>
              <a:t>‹#›</a:t>
            </a:fld>
            <a:endParaRPr lang="ko-KR" altLang="en-US" dirty="0"/>
          </a:p>
        </p:txBody>
      </p:sp>
      <p:sp>
        <p:nvSpPr>
          <p:cNvPr id="7" name="한쪽 모서리는 잘리고 다른 쪽 모서리는 둥근 사각형 6"/>
          <p:cNvSpPr/>
          <p:nvPr userDrawn="1"/>
        </p:nvSpPr>
        <p:spPr>
          <a:xfrm>
            <a:off x="0" y="0"/>
            <a:ext cx="9906000" cy="1124744"/>
          </a:xfrm>
          <a:prstGeom prst="snipRound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모서리가 둥근 직사각형 7"/>
          <p:cNvSpPr/>
          <p:nvPr userDrawn="1"/>
        </p:nvSpPr>
        <p:spPr>
          <a:xfrm>
            <a:off x="488504" y="0"/>
            <a:ext cx="8928992" cy="1124744"/>
          </a:xfrm>
          <a:prstGeom prst="roundRect">
            <a:avLst>
              <a:gd name="adj" fmla="val 50000"/>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p:cNvSpPr>
            <a:spLocks noGrp="1"/>
          </p:cNvSpPr>
          <p:nvPr>
            <p:ph type="title"/>
          </p:nvPr>
        </p:nvSpPr>
        <p:spPr>
          <a:xfrm>
            <a:off x="518425" y="-9128"/>
            <a:ext cx="8915400" cy="1143000"/>
          </a:xfrm>
        </p:spPr>
        <p:txBody>
          <a:bodyPr>
            <a:normAutofit/>
          </a:bodyPr>
          <a:lstStyle>
            <a:lvl1pPr>
              <a:defRPr sz="4000">
                <a:solidFill>
                  <a:srgbClr val="0070C0"/>
                </a:solidFill>
                <a:latin typeface="돋움" pitchFamily="50" charset="-127"/>
                <a:ea typeface="돋움" pitchFamily="50" charset="-127"/>
              </a:defRPr>
            </a:lvl1pPr>
          </a:lstStyle>
          <a:p>
            <a:r>
              <a:rPr lang="ko-KR" altLang="en-US" smtClean="0"/>
              <a:t>마스터 제목 스타일 편집</a:t>
            </a:r>
            <a:endParaRPr lang="ko-KR" altLang="en-US"/>
          </a:p>
        </p:txBody>
      </p:sp>
      <p:pic>
        <p:nvPicPr>
          <p:cNvPr id="9" name="그림 8"/>
          <p:cNvPicPr>
            <a:picLocks noChangeAspect="1"/>
          </p:cNvPicPr>
          <p:nvPr userDrawn="1"/>
        </p:nvPicPr>
        <p:blipFill>
          <a:blip r:embed="rId2" cstate="print">
            <a:clrChange>
              <a:clrFrom>
                <a:srgbClr val="CEAAF4"/>
              </a:clrFrom>
              <a:clrTo>
                <a:srgbClr val="CEAAF4">
                  <a:alpha val="0"/>
                </a:srgbClr>
              </a:clrTo>
            </a:clrChange>
            <a:extLst>
              <a:ext uri="{28A0092B-C50C-407E-A947-70E740481C1C}">
                <a14:useLocalDpi xmlns:a14="http://schemas.microsoft.com/office/drawing/2010/main" val="0"/>
              </a:ext>
            </a:extLst>
          </a:blip>
          <a:stretch>
            <a:fillRect/>
          </a:stretch>
        </p:blipFill>
        <p:spPr>
          <a:xfrm>
            <a:off x="272480" y="6237312"/>
            <a:ext cx="895223" cy="620688"/>
          </a:xfrm>
          <a:prstGeom prst="rect">
            <a:avLst/>
          </a:prstGeom>
        </p:spPr>
      </p:pic>
    </p:spTree>
    <p:extLst>
      <p:ext uri="{BB962C8B-B14F-4D97-AF65-F5344CB8AC3E}">
        <p14:creationId xmlns:p14="http://schemas.microsoft.com/office/powerpoint/2010/main" val="404124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506" y="4406901"/>
            <a:ext cx="84201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DC359DA8-1497-4BD6-B9B0-85935DDEF812}" type="datetime1">
              <a:rPr lang="ko-KR" altLang="en-US" smtClean="0"/>
              <a:t>2018-11-20</a:t>
            </a:fld>
            <a:endParaRPr lang="ko-KR" altLang="en-US" dirty="0"/>
          </a:p>
        </p:txBody>
      </p:sp>
      <p:sp>
        <p:nvSpPr>
          <p:cNvPr id="5" name="바닥글 개체 틀 4"/>
          <p:cNvSpPr>
            <a:spLocks noGrp="1"/>
          </p:cNvSpPr>
          <p:nvPr>
            <p:ph type="ftr" sz="quarter" idx="11"/>
          </p:nvPr>
        </p:nvSpPr>
        <p:spPr/>
        <p:txBody>
          <a:bodyPr/>
          <a:lstStyle/>
          <a:p>
            <a:endParaRPr lang="ko-KR" altLang="en-US" dirty="0"/>
          </a:p>
        </p:txBody>
      </p:sp>
      <p:sp>
        <p:nvSpPr>
          <p:cNvPr id="6" name="슬라이드 번호 개체 틀 5"/>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100793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F49289ED-C15E-412B-8CB3-2DC23AFCB24D}" type="datetime1">
              <a:rPr lang="ko-KR" altLang="en-US" smtClean="0"/>
              <a:t>2018-11-20</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2407898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89936FB7-C0C6-4A1F-A3D9-A636A48CEE22}" type="datetime1">
              <a:rPr lang="ko-KR" altLang="en-US" smtClean="0"/>
              <a:t>2018-11-20</a:t>
            </a:fld>
            <a:endParaRPr lang="ko-KR" altLang="en-US" dirty="0"/>
          </a:p>
        </p:txBody>
      </p:sp>
      <p:sp>
        <p:nvSpPr>
          <p:cNvPr id="8" name="바닥글 개체 틀 7"/>
          <p:cNvSpPr>
            <a:spLocks noGrp="1"/>
          </p:cNvSpPr>
          <p:nvPr>
            <p:ph type="ftr" sz="quarter" idx="11"/>
          </p:nvPr>
        </p:nvSpPr>
        <p:spPr/>
        <p:txBody>
          <a:bodyPr/>
          <a:lstStyle/>
          <a:p>
            <a:endParaRPr lang="ko-KR" altLang="en-US" dirty="0"/>
          </a:p>
        </p:txBody>
      </p:sp>
      <p:sp>
        <p:nvSpPr>
          <p:cNvPr id="9" name="슬라이드 번호 개체 틀 8"/>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308527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91BF72A9-C3A0-44B5-99E6-0265C90B6666}" type="datetime1">
              <a:rPr lang="ko-KR" altLang="en-US" smtClean="0"/>
              <a:t>2018-11-20</a:t>
            </a:fld>
            <a:endParaRPr lang="ko-KR" altLang="en-US" dirty="0"/>
          </a:p>
        </p:txBody>
      </p:sp>
      <p:sp>
        <p:nvSpPr>
          <p:cNvPr id="4" name="바닥글 개체 틀 3"/>
          <p:cNvSpPr>
            <a:spLocks noGrp="1"/>
          </p:cNvSpPr>
          <p:nvPr>
            <p:ph type="ftr" sz="quarter" idx="11"/>
          </p:nvPr>
        </p:nvSpPr>
        <p:spPr/>
        <p:txBody>
          <a:bodyPr/>
          <a:lstStyle/>
          <a:p>
            <a:endParaRPr lang="ko-KR" altLang="en-US" dirty="0"/>
          </a:p>
        </p:txBody>
      </p:sp>
      <p:sp>
        <p:nvSpPr>
          <p:cNvPr id="5" name="슬라이드 번호 개체 틀 4"/>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102453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1018F29A-9031-4102-B542-BE93EE7BB2C0}" type="datetime1">
              <a:rPr lang="ko-KR" altLang="en-US" smtClean="0"/>
              <a:t>2018-11-20</a:t>
            </a:fld>
            <a:endParaRPr lang="ko-KR" altLang="en-US" dirty="0"/>
          </a:p>
        </p:txBody>
      </p:sp>
      <p:sp>
        <p:nvSpPr>
          <p:cNvPr id="3" name="바닥글 개체 틀 2"/>
          <p:cNvSpPr>
            <a:spLocks noGrp="1"/>
          </p:cNvSpPr>
          <p:nvPr>
            <p:ph type="ftr" sz="quarter" idx="1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278210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64EC4B0-615D-4BE2-B509-71E6CED04FFF}" type="datetime1">
              <a:rPr lang="ko-KR" altLang="en-US" smtClean="0"/>
              <a:t>2018-11-20</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27583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1CD3DDC6-913A-491A-8A29-4B1D66A9800A}" type="datetime1">
              <a:rPr lang="ko-KR" altLang="en-US" smtClean="0"/>
              <a:t>2018-11-20</a:t>
            </a:fld>
            <a:endParaRPr lang="ko-KR" altLang="en-US" dirty="0"/>
          </a:p>
        </p:txBody>
      </p:sp>
      <p:sp>
        <p:nvSpPr>
          <p:cNvPr id="6" name="바닥글 개체 틀 5"/>
          <p:cNvSpPr>
            <a:spLocks noGrp="1"/>
          </p:cNvSpPr>
          <p:nvPr>
            <p:ph type="ftr" sz="quarter" idx="11"/>
          </p:nvPr>
        </p:nvSpPr>
        <p:spPr/>
        <p:txBody>
          <a:bodyPr/>
          <a:lstStyle/>
          <a:p>
            <a:endParaRPr lang="ko-KR" altLang="en-US" dirty="0"/>
          </a:p>
        </p:txBody>
      </p:sp>
      <p:sp>
        <p:nvSpPr>
          <p:cNvPr id="7" name="슬라이드 번호 개체 틀 6"/>
          <p:cNvSpPr>
            <a:spLocks noGrp="1"/>
          </p:cNvSpPr>
          <p:nvPr>
            <p:ph type="sldNum" sz="quarter" idx="12"/>
          </p:nvPr>
        </p:nvSpPr>
        <p:spPr/>
        <p:txBody>
          <a:body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51861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7A6FA-3BD9-4047-956B-E2EA842EB431}" type="datetime1">
              <a:rPr lang="ko-KR" altLang="en-US" smtClean="0"/>
              <a:t>2018-11-20</a:t>
            </a:fld>
            <a:endParaRPr lang="ko-KR" altLang="en-US" dirty="0"/>
          </a:p>
        </p:txBody>
      </p:sp>
      <p:sp>
        <p:nvSpPr>
          <p:cNvPr id="5" name="바닥글 개체 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슬라이드 번호 개체 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15B2C-10F5-4738-A31F-039671DB6BF7}" type="slidenum">
              <a:rPr lang="ko-KR" altLang="en-US" smtClean="0"/>
              <a:t>‹#›</a:t>
            </a:fld>
            <a:endParaRPr lang="ko-KR" altLang="en-US" dirty="0"/>
          </a:p>
        </p:txBody>
      </p:sp>
    </p:spTree>
    <p:extLst>
      <p:ext uri="{BB962C8B-B14F-4D97-AF65-F5344CB8AC3E}">
        <p14:creationId xmlns:p14="http://schemas.microsoft.com/office/powerpoint/2010/main" val="108379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1414968" y="3879429"/>
            <a:ext cx="7138432" cy="1325761"/>
          </a:xfrm>
          <a:prstGeom prst="rect">
            <a:avLst/>
          </a:prstGeom>
          <a:noFill/>
        </p:spPr>
        <p:txBody>
          <a:bodyPr wrap="none" lIns="91440" tIns="45720" rIns="91440" bIns="45720">
            <a:prstTxWarp prst="textStop">
              <a:avLst/>
            </a:prstTxWarp>
            <a:spAutoFit/>
          </a:bodyPr>
          <a:lstStyle/>
          <a:p>
            <a:pPr algn="ctr"/>
            <a:r>
              <a:rPr lang="en-US" altLang="ko-KR" sz="5400" b="1" dirty="0" smtClean="0">
                <a:ln w="12700">
                  <a:noFill/>
                  <a:prstDash val="solid"/>
                </a:ln>
                <a:solidFill>
                  <a:sysClr val="windowText" lastClr="000000"/>
                </a:solidFill>
                <a:effectLst>
                  <a:reflection blurRad="6350" stA="55000" endA="300" endPos="45500" dir="5400000" sy="-100000" algn="bl" rotWithShape="0"/>
                </a:effectLst>
                <a:latin typeface="궁서" pitchFamily="18" charset="-127"/>
                <a:ea typeface="궁서" pitchFamily="18" charset="-127"/>
              </a:rPr>
              <a:t>Cafe Show</a:t>
            </a:r>
            <a:endParaRPr lang="en-US" altLang="ko-KR" sz="5400" b="1" cap="none" spc="0" dirty="0">
              <a:ln w="12700">
                <a:noFill/>
                <a:prstDash val="solid"/>
              </a:ln>
              <a:solidFill>
                <a:sysClr val="windowText" lastClr="000000"/>
              </a:solidFill>
              <a:effectLst>
                <a:reflection blurRad="6350" stA="55000" endA="300" endPos="45500" dir="5400000" sy="-100000" algn="bl" rotWithShape="0"/>
              </a:effectLst>
              <a:latin typeface="궁서" pitchFamily="18" charset="-127"/>
              <a:ea typeface="궁서" pitchFamily="18" charset="-127"/>
            </a:endParaRPr>
          </a:p>
        </p:txBody>
      </p:sp>
      <p:pic>
        <p:nvPicPr>
          <p:cNvPr id="3" name="그림 2"/>
          <p:cNvPicPr>
            <a:picLocks noChangeAspect="1"/>
          </p:cNvPicPr>
          <p:nvPr/>
        </p:nvPicPr>
        <p:blipFill>
          <a:blip r:embed="rId2">
            <a:clrChange>
              <a:clrFrom>
                <a:srgbClr val="CEAAF4"/>
              </a:clrFrom>
              <a:clrTo>
                <a:srgbClr val="CEAAF4">
                  <a:alpha val="0"/>
                </a:srgbClr>
              </a:clrTo>
            </a:clrChange>
            <a:extLst>
              <a:ext uri="{28A0092B-C50C-407E-A947-70E740481C1C}">
                <a14:useLocalDpi xmlns:a14="http://schemas.microsoft.com/office/drawing/2010/main" val="0"/>
              </a:ext>
            </a:extLst>
          </a:blip>
          <a:stretch>
            <a:fillRect/>
          </a:stretch>
        </p:blipFill>
        <p:spPr>
          <a:xfrm>
            <a:off x="7977336" y="116632"/>
            <a:ext cx="1728192" cy="1198213"/>
          </a:xfrm>
          <a:prstGeom prst="rect">
            <a:avLst/>
          </a:prstGeom>
        </p:spPr>
      </p:pic>
      <p:sp>
        <p:nvSpPr>
          <p:cNvPr id="6" name="모서리가 둥근 직사각형 54"/>
          <p:cNvSpPr/>
          <p:nvPr/>
        </p:nvSpPr>
        <p:spPr>
          <a:xfrm rot="20248385">
            <a:off x="1876520" y="844955"/>
            <a:ext cx="2952328" cy="2389323"/>
          </a:xfrm>
          <a:custGeom>
            <a:avLst/>
            <a:gdLst>
              <a:gd name="connsiteX0" fmla="*/ 0 w 2952328"/>
              <a:gd name="connsiteY0" fmla="*/ 300039 h 1800200"/>
              <a:gd name="connsiteX1" fmla="*/ 300039 w 2952328"/>
              <a:gd name="connsiteY1" fmla="*/ 0 h 1800200"/>
              <a:gd name="connsiteX2" fmla="*/ 2652289 w 2952328"/>
              <a:gd name="connsiteY2" fmla="*/ 0 h 1800200"/>
              <a:gd name="connsiteX3" fmla="*/ 2952328 w 2952328"/>
              <a:gd name="connsiteY3" fmla="*/ 300039 h 1800200"/>
              <a:gd name="connsiteX4" fmla="*/ 2952328 w 2952328"/>
              <a:gd name="connsiteY4" fmla="*/ 1500161 h 1800200"/>
              <a:gd name="connsiteX5" fmla="*/ 2652289 w 2952328"/>
              <a:gd name="connsiteY5" fmla="*/ 1800200 h 1800200"/>
              <a:gd name="connsiteX6" fmla="*/ 300039 w 2952328"/>
              <a:gd name="connsiteY6" fmla="*/ 1800200 h 1800200"/>
              <a:gd name="connsiteX7" fmla="*/ 0 w 2952328"/>
              <a:gd name="connsiteY7" fmla="*/ 1500161 h 1800200"/>
              <a:gd name="connsiteX8" fmla="*/ 0 w 2952328"/>
              <a:gd name="connsiteY8" fmla="*/ 300039 h 1800200"/>
              <a:gd name="connsiteX0" fmla="*/ 0 w 2952328"/>
              <a:gd name="connsiteY0" fmla="*/ 308831 h 1808992"/>
              <a:gd name="connsiteX1" fmla="*/ 695693 w 2952328"/>
              <a:gd name="connsiteY1" fmla="*/ 0 h 1808992"/>
              <a:gd name="connsiteX2" fmla="*/ 2652289 w 2952328"/>
              <a:gd name="connsiteY2" fmla="*/ 8792 h 1808992"/>
              <a:gd name="connsiteX3" fmla="*/ 2952328 w 2952328"/>
              <a:gd name="connsiteY3" fmla="*/ 308831 h 1808992"/>
              <a:gd name="connsiteX4" fmla="*/ 2952328 w 2952328"/>
              <a:gd name="connsiteY4" fmla="*/ 1508953 h 1808992"/>
              <a:gd name="connsiteX5" fmla="*/ 2652289 w 2952328"/>
              <a:gd name="connsiteY5" fmla="*/ 1808992 h 1808992"/>
              <a:gd name="connsiteX6" fmla="*/ 300039 w 2952328"/>
              <a:gd name="connsiteY6" fmla="*/ 1808992 h 1808992"/>
              <a:gd name="connsiteX7" fmla="*/ 0 w 2952328"/>
              <a:gd name="connsiteY7" fmla="*/ 1508953 h 1808992"/>
              <a:gd name="connsiteX8" fmla="*/ 0 w 2952328"/>
              <a:gd name="connsiteY8" fmla="*/ 308831 h 1808992"/>
              <a:gd name="connsiteX0" fmla="*/ 0 w 2952328"/>
              <a:gd name="connsiteY0" fmla="*/ 308831 h 1808992"/>
              <a:gd name="connsiteX1" fmla="*/ 695693 w 2952328"/>
              <a:gd name="connsiteY1" fmla="*/ 0 h 1808992"/>
              <a:gd name="connsiteX2" fmla="*/ 2212673 w 2952328"/>
              <a:gd name="connsiteY2" fmla="*/ 8792 h 1808992"/>
              <a:gd name="connsiteX3" fmla="*/ 2952328 w 2952328"/>
              <a:gd name="connsiteY3" fmla="*/ 308831 h 1808992"/>
              <a:gd name="connsiteX4" fmla="*/ 2952328 w 2952328"/>
              <a:gd name="connsiteY4" fmla="*/ 1508953 h 1808992"/>
              <a:gd name="connsiteX5" fmla="*/ 2652289 w 2952328"/>
              <a:gd name="connsiteY5" fmla="*/ 1808992 h 1808992"/>
              <a:gd name="connsiteX6" fmla="*/ 300039 w 2952328"/>
              <a:gd name="connsiteY6" fmla="*/ 1808992 h 1808992"/>
              <a:gd name="connsiteX7" fmla="*/ 0 w 2952328"/>
              <a:gd name="connsiteY7" fmla="*/ 1508953 h 1808992"/>
              <a:gd name="connsiteX8" fmla="*/ 0 w 2952328"/>
              <a:gd name="connsiteY8" fmla="*/ 308831 h 1808992"/>
              <a:gd name="connsiteX0" fmla="*/ 0 w 2952328"/>
              <a:gd name="connsiteY0" fmla="*/ 674208 h 2174369"/>
              <a:gd name="connsiteX1" fmla="*/ 695693 w 2952328"/>
              <a:gd name="connsiteY1" fmla="*/ 365377 h 2174369"/>
              <a:gd name="connsiteX2" fmla="*/ 2212673 w 2952328"/>
              <a:gd name="connsiteY2" fmla="*/ 374169 h 2174369"/>
              <a:gd name="connsiteX3" fmla="*/ 2952328 w 2952328"/>
              <a:gd name="connsiteY3" fmla="*/ 674208 h 2174369"/>
              <a:gd name="connsiteX4" fmla="*/ 2952328 w 2952328"/>
              <a:gd name="connsiteY4" fmla="*/ 1874330 h 2174369"/>
              <a:gd name="connsiteX5" fmla="*/ 2652289 w 2952328"/>
              <a:gd name="connsiteY5" fmla="*/ 2174369 h 2174369"/>
              <a:gd name="connsiteX6" fmla="*/ 300039 w 2952328"/>
              <a:gd name="connsiteY6" fmla="*/ 2174369 h 2174369"/>
              <a:gd name="connsiteX7" fmla="*/ 0 w 2952328"/>
              <a:gd name="connsiteY7" fmla="*/ 1874330 h 2174369"/>
              <a:gd name="connsiteX8" fmla="*/ 0 w 2952328"/>
              <a:gd name="connsiteY8" fmla="*/ 674208 h 2174369"/>
              <a:gd name="connsiteX0" fmla="*/ 0 w 2952328"/>
              <a:gd name="connsiteY0" fmla="*/ 860429 h 2360590"/>
              <a:gd name="connsiteX1" fmla="*/ 695693 w 2952328"/>
              <a:gd name="connsiteY1" fmla="*/ 551598 h 2360590"/>
              <a:gd name="connsiteX2" fmla="*/ 2212673 w 2952328"/>
              <a:gd name="connsiteY2" fmla="*/ 560390 h 2360590"/>
              <a:gd name="connsiteX3" fmla="*/ 2952328 w 2952328"/>
              <a:gd name="connsiteY3" fmla="*/ 860429 h 2360590"/>
              <a:gd name="connsiteX4" fmla="*/ 2952328 w 2952328"/>
              <a:gd name="connsiteY4" fmla="*/ 2060551 h 2360590"/>
              <a:gd name="connsiteX5" fmla="*/ 2652289 w 2952328"/>
              <a:gd name="connsiteY5" fmla="*/ 2360590 h 2360590"/>
              <a:gd name="connsiteX6" fmla="*/ 300039 w 2952328"/>
              <a:gd name="connsiteY6" fmla="*/ 2360590 h 2360590"/>
              <a:gd name="connsiteX7" fmla="*/ 0 w 2952328"/>
              <a:gd name="connsiteY7" fmla="*/ 2060551 h 2360590"/>
              <a:gd name="connsiteX8" fmla="*/ 0 w 2952328"/>
              <a:gd name="connsiteY8" fmla="*/ 860429 h 2360590"/>
              <a:gd name="connsiteX0" fmla="*/ 0 w 2952328"/>
              <a:gd name="connsiteY0" fmla="*/ 867412 h 2367573"/>
              <a:gd name="connsiteX1" fmla="*/ 695693 w 2952328"/>
              <a:gd name="connsiteY1" fmla="*/ 558581 h 2367573"/>
              <a:gd name="connsiteX2" fmla="*/ 2212673 w 2952328"/>
              <a:gd name="connsiteY2" fmla="*/ 567373 h 2367573"/>
              <a:gd name="connsiteX3" fmla="*/ 2952328 w 2952328"/>
              <a:gd name="connsiteY3" fmla="*/ 867412 h 2367573"/>
              <a:gd name="connsiteX4" fmla="*/ 2952328 w 2952328"/>
              <a:gd name="connsiteY4" fmla="*/ 2067534 h 2367573"/>
              <a:gd name="connsiteX5" fmla="*/ 2652289 w 2952328"/>
              <a:gd name="connsiteY5" fmla="*/ 2367573 h 2367573"/>
              <a:gd name="connsiteX6" fmla="*/ 300039 w 2952328"/>
              <a:gd name="connsiteY6" fmla="*/ 2367573 h 2367573"/>
              <a:gd name="connsiteX7" fmla="*/ 0 w 2952328"/>
              <a:gd name="connsiteY7" fmla="*/ 2067534 h 2367573"/>
              <a:gd name="connsiteX8" fmla="*/ 0 w 2952328"/>
              <a:gd name="connsiteY8" fmla="*/ 867412 h 2367573"/>
              <a:gd name="connsiteX0" fmla="*/ 0 w 2952328"/>
              <a:gd name="connsiteY0" fmla="*/ 889162 h 2389323"/>
              <a:gd name="connsiteX1" fmla="*/ 695693 w 2952328"/>
              <a:gd name="connsiteY1" fmla="*/ 580331 h 2389323"/>
              <a:gd name="connsiteX2" fmla="*/ 2212673 w 2952328"/>
              <a:gd name="connsiteY2" fmla="*/ 589123 h 2389323"/>
              <a:gd name="connsiteX3" fmla="*/ 2952328 w 2952328"/>
              <a:gd name="connsiteY3" fmla="*/ 889162 h 2389323"/>
              <a:gd name="connsiteX4" fmla="*/ 2952328 w 2952328"/>
              <a:gd name="connsiteY4" fmla="*/ 2089284 h 2389323"/>
              <a:gd name="connsiteX5" fmla="*/ 2652289 w 2952328"/>
              <a:gd name="connsiteY5" fmla="*/ 2389323 h 2389323"/>
              <a:gd name="connsiteX6" fmla="*/ 300039 w 2952328"/>
              <a:gd name="connsiteY6" fmla="*/ 2389323 h 2389323"/>
              <a:gd name="connsiteX7" fmla="*/ 0 w 2952328"/>
              <a:gd name="connsiteY7" fmla="*/ 2089284 h 2389323"/>
              <a:gd name="connsiteX8" fmla="*/ 0 w 2952328"/>
              <a:gd name="connsiteY8" fmla="*/ 889162 h 2389323"/>
              <a:gd name="connsiteX0" fmla="*/ 0 w 2952328"/>
              <a:gd name="connsiteY0" fmla="*/ 889162 h 2389323"/>
              <a:gd name="connsiteX1" fmla="*/ 695693 w 2952328"/>
              <a:gd name="connsiteY1" fmla="*/ 580331 h 2389323"/>
              <a:gd name="connsiteX2" fmla="*/ 2212673 w 2952328"/>
              <a:gd name="connsiteY2" fmla="*/ 589123 h 2389323"/>
              <a:gd name="connsiteX3" fmla="*/ 2952328 w 2952328"/>
              <a:gd name="connsiteY3" fmla="*/ 889162 h 2389323"/>
              <a:gd name="connsiteX4" fmla="*/ 2952328 w 2952328"/>
              <a:gd name="connsiteY4" fmla="*/ 2089284 h 2389323"/>
              <a:gd name="connsiteX5" fmla="*/ 2652289 w 2952328"/>
              <a:gd name="connsiteY5" fmla="*/ 2389323 h 2389323"/>
              <a:gd name="connsiteX6" fmla="*/ 300039 w 2952328"/>
              <a:gd name="connsiteY6" fmla="*/ 2389323 h 2389323"/>
              <a:gd name="connsiteX7" fmla="*/ 0 w 2952328"/>
              <a:gd name="connsiteY7" fmla="*/ 2089284 h 2389323"/>
              <a:gd name="connsiteX8" fmla="*/ 0 w 2952328"/>
              <a:gd name="connsiteY8" fmla="*/ 889162 h 2389323"/>
              <a:gd name="connsiteX0" fmla="*/ 0 w 2952328"/>
              <a:gd name="connsiteY0" fmla="*/ 889162 h 2389323"/>
              <a:gd name="connsiteX1" fmla="*/ 695693 w 2952328"/>
              <a:gd name="connsiteY1" fmla="*/ 580331 h 2389323"/>
              <a:gd name="connsiteX2" fmla="*/ 2212673 w 2952328"/>
              <a:gd name="connsiteY2" fmla="*/ 589123 h 2389323"/>
              <a:gd name="connsiteX3" fmla="*/ 2952328 w 2952328"/>
              <a:gd name="connsiteY3" fmla="*/ 889162 h 2389323"/>
              <a:gd name="connsiteX4" fmla="*/ 2952328 w 2952328"/>
              <a:gd name="connsiteY4" fmla="*/ 2089284 h 2389323"/>
              <a:gd name="connsiteX5" fmla="*/ 2652289 w 2952328"/>
              <a:gd name="connsiteY5" fmla="*/ 2389323 h 2389323"/>
              <a:gd name="connsiteX6" fmla="*/ 300039 w 2952328"/>
              <a:gd name="connsiteY6" fmla="*/ 2389323 h 2389323"/>
              <a:gd name="connsiteX7" fmla="*/ 0 w 2952328"/>
              <a:gd name="connsiteY7" fmla="*/ 2089284 h 2389323"/>
              <a:gd name="connsiteX8" fmla="*/ 0 w 2952328"/>
              <a:gd name="connsiteY8" fmla="*/ 889162 h 238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328" h="2389323">
                <a:moveTo>
                  <a:pt x="0" y="889162"/>
                </a:moveTo>
                <a:cubicBezTo>
                  <a:pt x="0" y="723455"/>
                  <a:pt x="160709" y="545161"/>
                  <a:pt x="695693" y="580331"/>
                </a:cubicBezTo>
                <a:cubicBezTo>
                  <a:pt x="761738" y="-120123"/>
                  <a:pt x="1900443" y="-266662"/>
                  <a:pt x="2212673" y="589123"/>
                </a:cubicBezTo>
                <a:cubicBezTo>
                  <a:pt x="2835580" y="606708"/>
                  <a:pt x="2952328" y="723455"/>
                  <a:pt x="2952328" y="889162"/>
                </a:cubicBezTo>
                <a:lnTo>
                  <a:pt x="2952328" y="2089284"/>
                </a:lnTo>
                <a:cubicBezTo>
                  <a:pt x="2952328" y="2254991"/>
                  <a:pt x="2817996" y="2389323"/>
                  <a:pt x="2652289" y="2389323"/>
                </a:cubicBezTo>
                <a:lnTo>
                  <a:pt x="300039" y="2389323"/>
                </a:lnTo>
                <a:cubicBezTo>
                  <a:pt x="134332" y="2389323"/>
                  <a:pt x="0" y="2254991"/>
                  <a:pt x="0" y="2089284"/>
                </a:cubicBezTo>
                <a:lnTo>
                  <a:pt x="0" y="889162"/>
                </a:lnTo>
                <a:close/>
              </a:path>
            </a:pathLst>
          </a:custGeom>
          <a:blipFill dpi="0" rotWithShape="1">
            <a:blip r:embed="rId3">
              <a:extLst>
                <a:ext uri="{28A0092B-C50C-407E-A947-70E740481C1C}">
                  <a14:useLocalDpi xmlns:a14="http://schemas.microsoft.com/office/drawing/2010/main" val="0"/>
                </a:ext>
              </a:extLst>
            </a:blip>
            <a:srcRect/>
            <a:stretch>
              <a:fillRect/>
            </a:stretch>
          </a:blipFill>
          <a:ln w="12700">
            <a:solidFill>
              <a:schemeClr val="tx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모서리가 둥근 직사각형 54"/>
          <p:cNvSpPr/>
          <p:nvPr/>
        </p:nvSpPr>
        <p:spPr>
          <a:xfrm rot="1351615" flipH="1">
            <a:off x="5645971" y="1267438"/>
            <a:ext cx="2232434" cy="1806712"/>
          </a:xfrm>
          <a:custGeom>
            <a:avLst/>
            <a:gdLst>
              <a:gd name="connsiteX0" fmla="*/ 0 w 2952328"/>
              <a:gd name="connsiteY0" fmla="*/ 300039 h 1800200"/>
              <a:gd name="connsiteX1" fmla="*/ 300039 w 2952328"/>
              <a:gd name="connsiteY1" fmla="*/ 0 h 1800200"/>
              <a:gd name="connsiteX2" fmla="*/ 2652289 w 2952328"/>
              <a:gd name="connsiteY2" fmla="*/ 0 h 1800200"/>
              <a:gd name="connsiteX3" fmla="*/ 2952328 w 2952328"/>
              <a:gd name="connsiteY3" fmla="*/ 300039 h 1800200"/>
              <a:gd name="connsiteX4" fmla="*/ 2952328 w 2952328"/>
              <a:gd name="connsiteY4" fmla="*/ 1500161 h 1800200"/>
              <a:gd name="connsiteX5" fmla="*/ 2652289 w 2952328"/>
              <a:gd name="connsiteY5" fmla="*/ 1800200 h 1800200"/>
              <a:gd name="connsiteX6" fmla="*/ 300039 w 2952328"/>
              <a:gd name="connsiteY6" fmla="*/ 1800200 h 1800200"/>
              <a:gd name="connsiteX7" fmla="*/ 0 w 2952328"/>
              <a:gd name="connsiteY7" fmla="*/ 1500161 h 1800200"/>
              <a:gd name="connsiteX8" fmla="*/ 0 w 2952328"/>
              <a:gd name="connsiteY8" fmla="*/ 300039 h 1800200"/>
              <a:gd name="connsiteX0" fmla="*/ 0 w 2952328"/>
              <a:gd name="connsiteY0" fmla="*/ 308831 h 1808992"/>
              <a:gd name="connsiteX1" fmla="*/ 695693 w 2952328"/>
              <a:gd name="connsiteY1" fmla="*/ 0 h 1808992"/>
              <a:gd name="connsiteX2" fmla="*/ 2652289 w 2952328"/>
              <a:gd name="connsiteY2" fmla="*/ 8792 h 1808992"/>
              <a:gd name="connsiteX3" fmla="*/ 2952328 w 2952328"/>
              <a:gd name="connsiteY3" fmla="*/ 308831 h 1808992"/>
              <a:gd name="connsiteX4" fmla="*/ 2952328 w 2952328"/>
              <a:gd name="connsiteY4" fmla="*/ 1508953 h 1808992"/>
              <a:gd name="connsiteX5" fmla="*/ 2652289 w 2952328"/>
              <a:gd name="connsiteY5" fmla="*/ 1808992 h 1808992"/>
              <a:gd name="connsiteX6" fmla="*/ 300039 w 2952328"/>
              <a:gd name="connsiteY6" fmla="*/ 1808992 h 1808992"/>
              <a:gd name="connsiteX7" fmla="*/ 0 w 2952328"/>
              <a:gd name="connsiteY7" fmla="*/ 1508953 h 1808992"/>
              <a:gd name="connsiteX8" fmla="*/ 0 w 2952328"/>
              <a:gd name="connsiteY8" fmla="*/ 308831 h 1808992"/>
              <a:gd name="connsiteX0" fmla="*/ 0 w 2952328"/>
              <a:gd name="connsiteY0" fmla="*/ 308831 h 1808992"/>
              <a:gd name="connsiteX1" fmla="*/ 695693 w 2952328"/>
              <a:gd name="connsiteY1" fmla="*/ 0 h 1808992"/>
              <a:gd name="connsiteX2" fmla="*/ 2212673 w 2952328"/>
              <a:gd name="connsiteY2" fmla="*/ 8792 h 1808992"/>
              <a:gd name="connsiteX3" fmla="*/ 2952328 w 2952328"/>
              <a:gd name="connsiteY3" fmla="*/ 308831 h 1808992"/>
              <a:gd name="connsiteX4" fmla="*/ 2952328 w 2952328"/>
              <a:gd name="connsiteY4" fmla="*/ 1508953 h 1808992"/>
              <a:gd name="connsiteX5" fmla="*/ 2652289 w 2952328"/>
              <a:gd name="connsiteY5" fmla="*/ 1808992 h 1808992"/>
              <a:gd name="connsiteX6" fmla="*/ 300039 w 2952328"/>
              <a:gd name="connsiteY6" fmla="*/ 1808992 h 1808992"/>
              <a:gd name="connsiteX7" fmla="*/ 0 w 2952328"/>
              <a:gd name="connsiteY7" fmla="*/ 1508953 h 1808992"/>
              <a:gd name="connsiteX8" fmla="*/ 0 w 2952328"/>
              <a:gd name="connsiteY8" fmla="*/ 308831 h 1808992"/>
              <a:gd name="connsiteX0" fmla="*/ 0 w 2952328"/>
              <a:gd name="connsiteY0" fmla="*/ 674208 h 2174369"/>
              <a:gd name="connsiteX1" fmla="*/ 695693 w 2952328"/>
              <a:gd name="connsiteY1" fmla="*/ 365377 h 2174369"/>
              <a:gd name="connsiteX2" fmla="*/ 2212673 w 2952328"/>
              <a:gd name="connsiteY2" fmla="*/ 374169 h 2174369"/>
              <a:gd name="connsiteX3" fmla="*/ 2952328 w 2952328"/>
              <a:gd name="connsiteY3" fmla="*/ 674208 h 2174369"/>
              <a:gd name="connsiteX4" fmla="*/ 2952328 w 2952328"/>
              <a:gd name="connsiteY4" fmla="*/ 1874330 h 2174369"/>
              <a:gd name="connsiteX5" fmla="*/ 2652289 w 2952328"/>
              <a:gd name="connsiteY5" fmla="*/ 2174369 h 2174369"/>
              <a:gd name="connsiteX6" fmla="*/ 300039 w 2952328"/>
              <a:gd name="connsiteY6" fmla="*/ 2174369 h 2174369"/>
              <a:gd name="connsiteX7" fmla="*/ 0 w 2952328"/>
              <a:gd name="connsiteY7" fmla="*/ 1874330 h 2174369"/>
              <a:gd name="connsiteX8" fmla="*/ 0 w 2952328"/>
              <a:gd name="connsiteY8" fmla="*/ 674208 h 2174369"/>
              <a:gd name="connsiteX0" fmla="*/ 0 w 2952328"/>
              <a:gd name="connsiteY0" fmla="*/ 860429 h 2360590"/>
              <a:gd name="connsiteX1" fmla="*/ 695693 w 2952328"/>
              <a:gd name="connsiteY1" fmla="*/ 551598 h 2360590"/>
              <a:gd name="connsiteX2" fmla="*/ 2212673 w 2952328"/>
              <a:gd name="connsiteY2" fmla="*/ 560390 h 2360590"/>
              <a:gd name="connsiteX3" fmla="*/ 2952328 w 2952328"/>
              <a:gd name="connsiteY3" fmla="*/ 860429 h 2360590"/>
              <a:gd name="connsiteX4" fmla="*/ 2952328 w 2952328"/>
              <a:gd name="connsiteY4" fmla="*/ 2060551 h 2360590"/>
              <a:gd name="connsiteX5" fmla="*/ 2652289 w 2952328"/>
              <a:gd name="connsiteY5" fmla="*/ 2360590 h 2360590"/>
              <a:gd name="connsiteX6" fmla="*/ 300039 w 2952328"/>
              <a:gd name="connsiteY6" fmla="*/ 2360590 h 2360590"/>
              <a:gd name="connsiteX7" fmla="*/ 0 w 2952328"/>
              <a:gd name="connsiteY7" fmla="*/ 2060551 h 2360590"/>
              <a:gd name="connsiteX8" fmla="*/ 0 w 2952328"/>
              <a:gd name="connsiteY8" fmla="*/ 860429 h 2360590"/>
              <a:gd name="connsiteX0" fmla="*/ 0 w 2952328"/>
              <a:gd name="connsiteY0" fmla="*/ 867412 h 2367573"/>
              <a:gd name="connsiteX1" fmla="*/ 695693 w 2952328"/>
              <a:gd name="connsiteY1" fmla="*/ 558581 h 2367573"/>
              <a:gd name="connsiteX2" fmla="*/ 2212673 w 2952328"/>
              <a:gd name="connsiteY2" fmla="*/ 567373 h 2367573"/>
              <a:gd name="connsiteX3" fmla="*/ 2952328 w 2952328"/>
              <a:gd name="connsiteY3" fmla="*/ 867412 h 2367573"/>
              <a:gd name="connsiteX4" fmla="*/ 2952328 w 2952328"/>
              <a:gd name="connsiteY4" fmla="*/ 2067534 h 2367573"/>
              <a:gd name="connsiteX5" fmla="*/ 2652289 w 2952328"/>
              <a:gd name="connsiteY5" fmla="*/ 2367573 h 2367573"/>
              <a:gd name="connsiteX6" fmla="*/ 300039 w 2952328"/>
              <a:gd name="connsiteY6" fmla="*/ 2367573 h 2367573"/>
              <a:gd name="connsiteX7" fmla="*/ 0 w 2952328"/>
              <a:gd name="connsiteY7" fmla="*/ 2067534 h 2367573"/>
              <a:gd name="connsiteX8" fmla="*/ 0 w 2952328"/>
              <a:gd name="connsiteY8" fmla="*/ 867412 h 2367573"/>
              <a:gd name="connsiteX0" fmla="*/ 0 w 2952328"/>
              <a:gd name="connsiteY0" fmla="*/ 889162 h 2389323"/>
              <a:gd name="connsiteX1" fmla="*/ 695693 w 2952328"/>
              <a:gd name="connsiteY1" fmla="*/ 580331 h 2389323"/>
              <a:gd name="connsiteX2" fmla="*/ 2212673 w 2952328"/>
              <a:gd name="connsiteY2" fmla="*/ 589123 h 2389323"/>
              <a:gd name="connsiteX3" fmla="*/ 2952328 w 2952328"/>
              <a:gd name="connsiteY3" fmla="*/ 889162 h 2389323"/>
              <a:gd name="connsiteX4" fmla="*/ 2952328 w 2952328"/>
              <a:gd name="connsiteY4" fmla="*/ 2089284 h 2389323"/>
              <a:gd name="connsiteX5" fmla="*/ 2652289 w 2952328"/>
              <a:gd name="connsiteY5" fmla="*/ 2389323 h 2389323"/>
              <a:gd name="connsiteX6" fmla="*/ 300039 w 2952328"/>
              <a:gd name="connsiteY6" fmla="*/ 2389323 h 2389323"/>
              <a:gd name="connsiteX7" fmla="*/ 0 w 2952328"/>
              <a:gd name="connsiteY7" fmla="*/ 2089284 h 2389323"/>
              <a:gd name="connsiteX8" fmla="*/ 0 w 2952328"/>
              <a:gd name="connsiteY8" fmla="*/ 889162 h 2389323"/>
              <a:gd name="connsiteX0" fmla="*/ 0 w 2952328"/>
              <a:gd name="connsiteY0" fmla="*/ 889162 h 2389323"/>
              <a:gd name="connsiteX1" fmla="*/ 695693 w 2952328"/>
              <a:gd name="connsiteY1" fmla="*/ 580331 h 2389323"/>
              <a:gd name="connsiteX2" fmla="*/ 2212673 w 2952328"/>
              <a:gd name="connsiteY2" fmla="*/ 589123 h 2389323"/>
              <a:gd name="connsiteX3" fmla="*/ 2952328 w 2952328"/>
              <a:gd name="connsiteY3" fmla="*/ 889162 h 2389323"/>
              <a:gd name="connsiteX4" fmla="*/ 2952328 w 2952328"/>
              <a:gd name="connsiteY4" fmla="*/ 2089284 h 2389323"/>
              <a:gd name="connsiteX5" fmla="*/ 2652289 w 2952328"/>
              <a:gd name="connsiteY5" fmla="*/ 2389323 h 2389323"/>
              <a:gd name="connsiteX6" fmla="*/ 300039 w 2952328"/>
              <a:gd name="connsiteY6" fmla="*/ 2389323 h 2389323"/>
              <a:gd name="connsiteX7" fmla="*/ 0 w 2952328"/>
              <a:gd name="connsiteY7" fmla="*/ 2089284 h 2389323"/>
              <a:gd name="connsiteX8" fmla="*/ 0 w 2952328"/>
              <a:gd name="connsiteY8" fmla="*/ 889162 h 2389323"/>
              <a:gd name="connsiteX0" fmla="*/ 0 w 2952328"/>
              <a:gd name="connsiteY0" fmla="*/ 889162 h 2389323"/>
              <a:gd name="connsiteX1" fmla="*/ 695693 w 2952328"/>
              <a:gd name="connsiteY1" fmla="*/ 580331 h 2389323"/>
              <a:gd name="connsiteX2" fmla="*/ 2212673 w 2952328"/>
              <a:gd name="connsiteY2" fmla="*/ 589123 h 2389323"/>
              <a:gd name="connsiteX3" fmla="*/ 2952328 w 2952328"/>
              <a:gd name="connsiteY3" fmla="*/ 889162 h 2389323"/>
              <a:gd name="connsiteX4" fmla="*/ 2952328 w 2952328"/>
              <a:gd name="connsiteY4" fmla="*/ 2089284 h 2389323"/>
              <a:gd name="connsiteX5" fmla="*/ 2652289 w 2952328"/>
              <a:gd name="connsiteY5" fmla="*/ 2389323 h 2389323"/>
              <a:gd name="connsiteX6" fmla="*/ 300039 w 2952328"/>
              <a:gd name="connsiteY6" fmla="*/ 2389323 h 2389323"/>
              <a:gd name="connsiteX7" fmla="*/ 0 w 2952328"/>
              <a:gd name="connsiteY7" fmla="*/ 2089284 h 2389323"/>
              <a:gd name="connsiteX8" fmla="*/ 0 w 2952328"/>
              <a:gd name="connsiteY8" fmla="*/ 889162 h 238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328" h="2389323">
                <a:moveTo>
                  <a:pt x="0" y="889162"/>
                </a:moveTo>
                <a:cubicBezTo>
                  <a:pt x="0" y="723455"/>
                  <a:pt x="160709" y="545161"/>
                  <a:pt x="695693" y="580331"/>
                </a:cubicBezTo>
                <a:cubicBezTo>
                  <a:pt x="761738" y="-120123"/>
                  <a:pt x="1900443" y="-266662"/>
                  <a:pt x="2212673" y="589123"/>
                </a:cubicBezTo>
                <a:cubicBezTo>
                  <a:pt x="2835580" y="606708"/>
                  <a:pt x="2952328" y="723455"/>
                  <a:pt x="2952328" y="889162"/>
                </a:cubicBezTo>
                <a:lnTo>
                  <a:pt x="2952328" y="2089284"/>
                </a:lnTo>
                <a:cubicBezTo>
                  <a:pt x="2952328" y="2254991"/>
                  <a:pt x="2817996" y="2389323"/>
                  <a:pt x="2652289" y="2389323"/>
                </a:cubicBezTo>
                <a:lnTo>
                  <a:pt x="300039" y="2389323"/>
                </a:lnTo>
                <a:cubicBezTo>
                  <a:pt x="134332" y="2389323"/>
                  <a:pt x="0" y="2254991"/>
                  <a:pt x="0" y="2089284"/>
                </a:cubicBezTo>
                <a:lnTo>
                  <a:pt x="0" y="889162"/>
                </a:lnTo>
                <a:close/>
              </a:path>
            </a:pathLst>
          </a:custGeom>
          <a:blipFill dpi="0" rotWithShape="1">
            <a:blip r:embed="rId3">
              <a:extLst>
                <a:ext uri="{28A0092B-C50C-407E-A947-70E740481C1C}">
                  <a14:useLocalDpi xmlns:a14="http://schemas.microsoft.com/office/drawing/2010/main" val="0"/>
                </a:ext>
              </a:extLst>
            </a:blip>
            <a:srcRect/>
            <a:stretch>
              <a:fillRect/>
            </a:stretch>
          </a:blipFill>
          <a:ln w="12700">
            <a:solidFill>
              <a:schemeClr val="tx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228288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목차</a:t>
            </a:r>
            <a:endParaRPr lang="ko-KR" altLang="en-US" dirty="0"/>
          </a:p>
        </p:txBody>
      </p:sp>
      <p:sp>
        <p:nvSpPr>
          <p:cNvPr id="4" name="슬라이드 번호 개체 틀 3"/>
          <p:cNvSpPr>
            <a:spLocks noGrp="1"/>
          </p:cNvSpPr>
          <p:nvPr>
            <p:ph type="sldNum" sz="quarter" idx="12"/>
          </p:nvPr>
        </p:nvSpPr>
        <p:spPr/>
        <p:txBody>
          <a:bodyPr/>
          <a:lstStyle/>
          <a:p>
            <a:fld id="{09E15B2C-10F5-4738-A31F-039671DB6BF7}" type="slidenum">
              <a:rPr lang="ko-KR" altLang="en-US" smtClean="0"/>
              <a:t>2</a:t>
            </a:fld>
            <a:endParaRPr lang="ko-KR" altLang="en-US" dirty="0"/>
          </a:p>
        </p:txBody>
      </p:sp>
      <p:sp>
        <p:nvSpPr>
          <p:cNvPr id="7" name="L 도형 6"/>
          <p:cNvSpPr/>
          <p:nvPr/>
        </p:nvSpPr>
        <p:spPr>
          <a:xfrm flipH="1">
            <a:off x="3800872" y="1538599"/>
            <a:ext cx="5040560" cy="987795"/>
          </a:xfrm>
          <a:prstGeom prst="corner">
            <a:avLst>
              <a:gd name="adj1" fmla="val 71275"/>
              <a:gd name="adj2" fmla="val 50000"/>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smtClean="0">
                <a:solidFill>
                  <a:schemeClr val="tx1"/>
                </a:solidFill>
                <a:latin typeface="굴림" pitchFamily="50" charset="-127"/>
                <a:ea typeface="굴림" pitchFamily="50" charset="-127"/>
              </a:rPr>
              <a:t>카페쇼 개요</a:t>
            </a:r>
            <a:endParaRPr lang="ko-KR" altLang="en-US" sz="2400" dirty="0">
              <a:solidFill>
                <a:schemeClr val="tx1"/>
              </a:solidFill>
              <a:latin typeface="굴림" pitchFamily="50" charset="-127"/>
              <a:ea typeface="굴림" pitchFamily="50" charset="-127"/>
            </a:endParaRPr>
          </a:p>
        </p:txBody>
      </p:sp>
      <p:sp>
        <p:nvSpPr>
          <p:cNvPr id="6" name="사다리꼴 5"/>
          <p:cNvSpPr/>
          <p:nvPr/>
        </p:nvSpPr>
        <p:spPr>
          <a:xfrm>
            <a:off x="3584848" y="1592413"/>
            <a:ext cx="936104" cy="594257"/>
          </a:xfrm>
          <a:prstGeom prst="trapezoid">
            <a:avLst>
              <a:gd name="adj" fmla="val 49910"/>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solidFill>
                  <a:schemeClr val="tx1"/>
                </a:solidFill>
                <a:latin typeface="굴림" pitchFamily="50" charset="-127"/>
                <a:ea typeface="굴림" pitchFamily="50" charset="-127"/>
              </a:rPr>
              <a:t>1</a:t>
            </a:r>
            <a:endParaRPr lang="ko-KR" altLang="en-US" sz="2400" dirty="0">
              <a:solidFill>
                <a:schemeClr val="tx1"/>
              </a:solidFill>
              <a:latin typeface="굴림" pitchFamily="50" charset="-127"/>
              <a:ea typeface="굴림" pitchFamily="50" charset="-127"/>
            </a:endParaRPr>
          </a:p>
        </p:txBody>
      </p:sp>
      <p:sp>
        <p:nvSpPr>
          <p:cNvPr id="8" name="L 도형 7"/>
          <p:cNvSpPr/>
          <p:nvPr/>
        </p:nvSpPr>
        <p:spPr>
          <a:xfrm flipH="1">
            <a:off x="3800872" y="2636912"/>
            <a:ext cx="5040560" cy="987795"/>
          </a:xfrm>
          <a:prstGeom prst="corner">
            <a:avLst>
              <a:gd name="adj1" fmla="val 71275"/>
              <a:gd name="adj2" fmla="val 50000"/>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smtClean="0">
                <a:solidFill>
                  <a:schemeClr val="tx1"/>
                </a:solidFill>
                <a:latin typeface="굴림" pitchFamily="50" charset="-127"/>
                <a:ea typeface="굴림" pitchFamily="50" charset="-127"/>
              </a:rPr>
              <a:t>카페쇼 행사일정</a:t>
            </a:r>
            <a:endParaRPr lang="ko-KR" altLang="en-US" sz="2400" dirty="0">
              <a:solidFill>
                <a:schemeClr val="tx1"/>
              </a:solidFill>
              <a:latin typeface="굴림" pitchFamily="50" charset="-127"/>
              <a:ea typeface="굴림" pitchFamily="50" charset="-127"/>
            </a:endParaRPr>
          </a:p>
        </p:txBody>
      </p:sp>
      <p:sp>
        <p:nvSpPr>
          <p:cNvPr id="9" name="사다리꼴 8"/>
          <p:cNvSpPr/>
          <p:nvPr/>
        </p:nvSpPr>
        <p:spPr>
          <a:xfrm>
            <a:off x="3584848" y="2690726"/>
            <a:ext cx="936104" cy="594257"/>
          </a:xfrm>
          <a:prstGeom prst="trapezoid">
            <a:avLst>
              <a:gd name="adj" fmla="val 49910"/>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solidFill>
                  <a:schemeClr val="tx1"/>
                </a:solidFill>
                <a:latin typeface="굴림" pitchFamily="50" charset="-127"/>
                <a:ea typeface="굴림" pitchFamily="50" charset="-127"/>
              </a:rPr>
              <a:t>2</a:t>
            </a:r>
            <a:endParaRPr lang="ko-KR" altLang="en-US" sz="2400" dirty="0">
              <a:solidFill>
                <a:schemeClr val="tx1"/>
              </a:solidFill>
              <a:latin typeface="굴림" pitchFamily="50" charset="-127"/>
              <a:ea typeface="굴림" pitchFamily="50" charset="-127"/>
            </a:endParaRPr>
          </a:p>
        </p:txBody>
      </p:sp>
      <p:sp>
        <p:nvSpPr>
          <p:cNvPr id="10" name="L 도형 9"/>
          <p:cNvSpPr/>
          <p:nvPr/>
        </p:nvSpPr>
        <p:spPr>
          <a:xfrm flipH="1">
            <a:off x="3800872" y="3717032"/>
            <a:ext cx="5040560" cy="987795"/>
          </a:xfrm>
          <a:prstGeom prst="corner">
            <a:avLst>
              <a:gd name="adj1" fmla="val 71275"/>
              <a:gd name="adj2" fmla="val 50000"/>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smtClean="0">
                <a:solidFill>
                  <a:schemeClr val="tx1"/>
                </a:solidFill>
                <a:latin typeface="굴림" pitchFamily="50" charset="-127"/>
                <a:ea typeface="굴림" pitchFamily="50" charset="-127"/>
                <a:hlinkClick r:id="rId2" action="ppaction://hlinksldjump"/>
              </a:rPr>
              <a:t>카페쇼 참관객</a:t>
            </a:r>
            <a:endParaRPr lang="ko-KR" altLang="en-US" sz="2400" dirty="0">
              <a:solidFill>
                <a:schemeClr val="tx1"/>
              </a:solidFill>
              <a:latin typeface="굴림" pitchFamily="50" charset="-127"/>
              <a:ea typeface="굴림" pitchFamily="50" charset="-127"/>
            </a:endParaRPr>
          </a:p>
        </p:txBody>
      </p:sp>
      <p:sp>
        <p:nvSpPr>
          <p:cNvPr id="11" name="사다리꼴 10"/>
          <p:cNvSpPr/>
          <p:nvPr/>
        </p:nvSpPr>
        <p:spPr>
          <a:xfrm>
            <a:off x="3584848" y="3770846"/>
            <a:ext cx="936104" cy="594257"/>
          </a:xfrm>
          <a:prstGeom prst="trapezoid">
            <a:avLst>
              <a:gd name="adj" fmla="val 49910"/>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solidFill>
                  <a:schemeClr val="tx1"/>
                </a:solidFill>
                <a:latin typeface="굴림" pitchFamily="50" charset="-127"/>
                <a:ea typeface="굴림" pitchFamily="50" charset="-127"/>
              </a:rPr>
              <a:t>3</a:t>
            </a:r>
            <a:endParaRPr lang="ko-KR" altLang="en-US" sz="2400" dirty="0">
              <a:solidFill>
                <a:schemeClr val="tx1"/>
              </a:solidFill>
              <a:latin typeface="굴림" pitchFamily="50" charset="-127"/>
              <a:ea typeface="굴림" pitchFamily="50" charset="-127"/>
            </a:endParaRPr>
          </a:p>
        </p:txBody>
      </p:sp>
      <p:sp>
        <p:nvSpPr>
          <p:cNvPr id="12" name="L 도형 11"/>
          <p:cNvSpPr/>
          <p:nvPr/>
        </p:nvSpPr>
        <p:spPr>
          <a:xfrm flipH="1">
            <a:off x="3800872" y="4815345"/>
            <a:ext cx="5040560" cy="987795"/>
          </a:xfrm>
          <a:prstGeom prst="corner">
            <a:avLst>
              <a:gd name="adj1" fmla="val 71275"/>
              <a:gd name="adj2" fmla="val 50000"/>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dirty="0" smtClean="0">
                <a:solidFill>
                  <a:schemeClr val="tx1"/>
                </a:solidFill>
                <a:latin typeface="굴림" pitchFamily="50" charset="-127"/>
                <a:ea typeface="굴림" pitchFamily="50" charset="-127"/>
              </a:rPr>
              <a:t>참관목적 및 전시목록</a:t>
            </a:r>
            <a:endParaRPr lang="ko-KR" altLang="en-US" sz="2400" dirty="0">
              <a:solidFill>
                <a:schemeClr val="tx1"/>
              </a:solidFill>
              <a:latin typeface="굴림" pitchFamily="50" charset="-127"/>
              <a:ea typeface="굴림" pitchFamily="50" charset="-127"/>
            </a:endParaRPr>
          </a:p>
        </p:txBody>
      </p:sp>
      <p:sp>
        <p:nvSpPr>
          <p:cNvPr id="13" name="사다리꼴 12"/>
          <p:cNvSpPr/>
          <p:nvPr/>
        </p:nvSpPr>
        <p:spPr>
          <a:xfrm>
            <a:off x="3584848" y="4869159"/>
            <a:ext cx="936104" cy="594257"/>
          </a:xfrm>
          <a:prstGeom prst="trapezoid">
            <a:avLst>
              <a:gd name="adj" fmla="val 49910"/>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dirty="0" smtClean="0">
                <a:solidFill>
                  <a:schemeClr val="tx1"/>
                </a:solidFill>
                <a:latin typeface="굴림" pitchFamily="50" charset="-127"/>
                <a:ea typeface="굴림" pitchFamily="50" charset="-127"/>
              </a:rPr>
              <a:t>4</a:t>
            </a:r>
            <a:endParaRPr lang="ko-KR" altLang="en-US" sz="2400" dirty="0">
              <a:solidFill>
                <a:schemeClr val="tx1"/>
              </a:solidFill>
              <a:latin typeface="굴림" pitchFamily="50" charset="-127"/>
              <a:ea typeface="굴림" pitchFamily="50" charset="-127"/>
            </a:endParaRPr>
          </a:p>
        </p:txBody>
      </p:sp>
      <p:pic>
        <p:nvPicPr>
          <p:cNvPr id="3" name="그림 2"/>
          <p:cNvPicPr>
            <a:picLocks noChangeAspect="1"/>
          </p:cNvPicPr>
          <p:nvPr/>
        </p:nvPicPr>
        <p:blipFill rotWithShape="1">
          <a:blip r:embed="rId3">
            <a:extLst>
              <a:ext uri="{28A0092B-C50C-407E-A947-70E740481C1C}">
                <a14:useLocalDpi xmlns:a14="http://schemas.microsoft.com/office/drawing/2010/main" val="0"/>
              </a:ext>
            </a:extLst>
          </a:blip>
          <a:srcRect l="50000" t="64327" r="1696"/>
          <a:stretch/>
        </p:blipFill>
        <p:spPr>
          <a:xfrm>
            <a:off x="776536" y="2743539"/>
            <a:ext cx="2024416" cy="1946983"/>
          </a:xfrm>
          <a:prstGeom prst="rect">
            <a:avLst/>
          </a:prstGeom>
        </p:spPr>
      </p:pic>
    </p:spTree>
    <p:extLst>
      <p:ext uri="{BB962C8B-B14F-4D97-AF65-F5344CB8AC3E}">
        <p14:creationId xmlns:p14="http://schemas.microsoft.com/office/powerpoint/2010/main" val="393634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카페쇼 개요</a:t>
            </a:r>
            <a:endParaRPr lang="ko-KR" altLang="en-US" dirty="0"/>
          </a:p>
        </p:txBody>
      </p:sp>
      <p:sp>
        <p:nvSpPr>
          <p:cNvPr id="3" name="내용 개체 틀 2"/>
          <p:cNvSpPr>
            <a:spLocks noGrp="1"/>
          </p:cNvSpPr>
          <p:nvPr>
            <p:ph idx="1"/>
          </p:nvPr>
        </p:nvSpPr>
        <p:spPr>
          <a:xfrm>
            <a:off x="344488" y="1412776"/>
            <a:ext cx="6467128" cy="2376264"/>
          </a:xfrm>
        </p:spPr>
        <p:txBody>
          <a:bodyPr>
            <a:noAutofit/>
          </a:bodyPr>
          <a:lstStyle/>
          <a:p>
            <a:pPr>
              <a:lnSpc>
                <a:spcPct val="200000"/>
              </a:lnSpc>
              <a:buFont typeface="Wingdings" pitchFamily="2" charset="2"/>
              <a:buChar char="v"/>
            </a:pPr>
            <a:r>
              <a:rPr lang="ko-KR" altLang="en-US" sz="2400" b="1" dirty="0" smtClean="0">
                <a:latin typeface="굴림" pitchFamily="50" charset="-127"/>
                <a:ea typeface="굴림" pitchFamily="50" charset="-127"/>
              </a:rPr>
              <a:t>카페쇼란</a:t>
            </a:r>
            <a:endParaRPr lang="en-US" altLang="ko-KR" sz="2400" b="1" dirty="0" smtClean="0">
              <a:latin typeface="굴림" pitchFamily="50" charset="-127"/>
              <a:ea typeface="굴림" pitchFamily="50" charset="-127"/>
            </a:endParaRPr>
          </a:p>
          <a:p>
            <a:pPr lvl="1">
              <a:lnSpc>
                <a:spcPct val="150000"/>
              </a:lnSpc>
              <a:buFont typeface="Wingdings" pitchFamily="2" charset="2"/>
              <a:buChar char="ü"/>
            </a:pPr>
            <a:r>
              <a:rPr lang="ko-KR" altLang="en-US" sz="2000" dirty="0" smtClean="0">
                <a:latin typeface="굴림" pitchFamily="50" charset="-127"/>
                <a:ea typeface="굴림" pitchFamily="50" charset="-127"/>
              </a:rPr>
              <a:t>예비창업자 및 점주들을 위한 마케팅 플랫폼으로 커피를 비롯한 다양한 식음료 및 디저트가 준비되어 있음</a:t>
            </a:r>
            <a:endParaRPr lang="en-US" altLang="ko-KR" sz="2000" dirty="0" smtClean="0">
              <a:latin typeface="굴림" pitchFamily="50" charset="-127"/>
              <a:ea typeface="굴림" pitchFamily="50" charset="-127"/>
            </a:endParaRPr>
          </a:p>
        </p:txBody>
      </p:sp>
      <p:sp>
        <p:nvSpPr>
          <p:cNvPr id="4" name="슬라이드 번호 개체 틀 3"/>
          <p:cNvSpPr>
            <a:spLocks noGrp="1"/>
          </p:cNvSpPr>
          <p:nvPr>
            <p:ph type="sldNum" sz="quarter" idx="12"/>
          </p:nvPr>
        </p:nvSpPr>
        <p:spPr/>
        <p:txBody>
          <a:bodyPr/>
          <a:lstStyle/>
          <a:p>
            <a:fld id="{09E15B2C-10F5-4738-A31F-039671DB6BF7}" type="slidenum">
              <a:rPr lang="ko-KR" altLang="en-US" smtClean="0"/>
              <a:t>3</a:t>
            </a:fld>
            <a:endParaRPr lang="ko-KR" altLang="en-US" dirty="0"/>
          </a:p>
        </p:txBody>
      </p:sp>
      <p:sp>
        <p:nvSpPr>
          <p:cNvPr id="5" name="내용 개체 틀 2"/>
          <p:cNvSpPr txBox="1">
            <a:spLocks/>
          </p:cNvSpPr>
          <p:nvPr/>
        </p:nvSpPr>
        <p:spPr>
          <a:xfrm>
            <a:off x="344488" y="3861048"/>
            <a:ext cx="8915400" cy="2376264"/>
          </a:xfrm>
          <a:prstGeom prst="rect">
            <a:avLst/>
          </a:prstGeom>
        </p:spPr>
        <p:txBody>
          <a:bodyPr vert="horz" lIns="91440" tIns="45720" rIns="91440" bIns="45720" rtlCol="0">
            <a:no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buFont typeface="Wingdings" pitchFamily="2" charset="2"/>
              <a:buChar char="v"/>
            </a:pPr>
            <a:r>
              <a:rPr lang="en-US" altLang="ko-KR" sz="2400" b="1" dirty="0" smtClean="0">
                <a:latin typeface="굴림" pitchFamily="50" charset="-127"/>
                <a:ea typeface="굴림" pitchFamily="50" charset="-127"/>
              </a:rPr>
              <a:t>Cafe Show</a:t>
            </a:r>
          </a:p>
          <a:p>
            <a:pPr lvl="1">
              <a:lnSpc>
                <a:spcPct val="150000"/>
              </a:lnSpc>
              <a:buFont typeface="Wingdings" pitchFamily="2" charset="2"/>
              <a:buChar char="ü"/>
            </a:pPr>
            <a:r>
              <a:rPr lang="en-US" altLang="ko-KR" sz="2000" dirty="0">
                <a:latin typeface="굴림" pitchFamily="50" charset="-127"/>
                <a:ea typeface="굴림" pitchFamily="50" charset="-127"/>
              </a:rPr>
              <a:t>It is a good exhibition to check the trend of food and beverage in one place quickly for those who love the culture of cafes, those who run cafes, and those who prepare to start </a:t>
            </a:r>
            <a:r>
              <a:rPr lang="en-US" altLang="ko-KR" sz="2000" dirty="0" smtClean="0">
                <a:latin typeface="굴림" pitchFamily="50" charset="-127"/>
                <a:ea typeface="굴림" pitchFamily="50" charset="-127"/>
              </a:rPr>
              <a:t>businesses</a:t>
            </a:r>
          </a:p>
        </p:txBody>
      </p:sp>
      <p:pic>
        <p:nvPicPr>
          <p:cNvPr id="6" name="동영상.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185248" y="2060848"/>
            <a:ext cx="1776197" cy="1332148"/>
          </a:xfrm>
          <a:prstGeom prst="rect">
            <a:avLst/>
          </a:prstGeom>
        </p:spPr>
      </p:pic>
    </p:spTree>
    <p:extLst>
      <p:ext uri="{BB962C8B-B14F-4D97-AF65-F5344CB8AC3E}">
        <p14:creationId xmlns:p14="http://schemas.microsoft.com/office/powerpoint/2010/main" val="16562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십자형 18"/>
          <p:cNvSpPr/>
          <p:nvPr/>
        </p:nvSpPr>
        <p:spPr>
          <a:xfrm>
            <a:off x="2072680" y="1678966"/>
            <a:ext cx="3024336" cy="872722"/>
          </a:xfrm>
          <a:prstGeom prst="plus">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굴림" pitchFamily="50" charset="-127"/>
              <a:ea typeface="굴림" pitchFamily="50" charset="-127"/>
            </a:endParaRPr>
          </a:p>
        </p:txBody>
      </p:sp>
      <p:sp>
        <p:nvSpPr>
          <p:cNvPr id="18" name="배지 17"/>
          <p:cNvSpPr/>
          <p:nvPr/>
        </p:nvSpPr>
        <p:spPr>
          <a:xfrm>
            <a:off x="2072680" y="1678966"/>
            <a:ext cx="3024336" cy="872722"/>
          </a:xfrm>
          <a:prstGeom prst="plaque">
            <a:avLst>
              <a:gd name="adj" fmla="val 50000"/>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굴림" pitchFamily="50" charset="-127"/>
                <a:ea typeface="굴림" pitchFamily="50" charset="-127"/>
              </a:rPr>
              <a:t>8</a:t>
            </a:r>
            <a:r>
              <a:rPr lang="ko-KR" altLang="en-US" dirty="0" smtClean="0">
                <a:solidFill>
                  <a:schemeClr val="tx1"/>
                </a:solidFill>
                <a:latin typeface="굴림" pitchFamily="50" charset="-127"/>
                <a:ea typeface="굴림" pitchFamily="50" charset="-127"/>
              </a:rPr>
              <a:t>일</a:t>
            </a:r>
            <a:endParaRPr lang="ko-KR" altLang="en-US" dirty="0">
              <a:solidFill>
                <a:schemeClr val="tx1"/>
              </a:solidFill>
              <a:latin typeface="굴림" pitchFamily="50" charset="-127"/>
              <a:ea typeface="굴림" pitchFamily="50" charset="-127"/>
            </a:endParaRPr>
          </a:p>
        </p:txBody>
      </p:sp>
      <p:graphicFrame>
        <p:nvGraphicFramePr>
          <p:cNvPr id="13" name="내용 개체 틀 12"/>
          <p:cNvGraphicFramePr>
            <a:graphicFrameLocks noGrp="1"/>
          </p:cNvGraphicFramePr>
          <p:nvPr>
            <p:ph idx="1"/>
            <p:extLst>
              <p:ext uri="{D42A27DB-BD31-4B8C-83A1-F6EECF244321}">
                <p14:modId xmlns:p14="http://schemas.microsoft.com/office/powerpoint/2010/main" val="1548004392"/>
              </p:ext>
            </p:extLst>
          </p:nvPr>
        </p:nvGraphicFramePr>
        <p:xfrm>
          <a:off x="2072681" y="2564903"/>
          <a:ext cx="7338020" cy="3560793"/>
        </p:xfrm>
        <a:graphic>
          <a:graphicData uri="http://schemas.openxmlformats.org/drawingml/2006/table">
            <a:tbl>
              <a:tblPr>
                <a:tableStyleId>{3C2FFA5D-87B4-456A-9821-1D502468CF0F}</a:tableStyleId>
              </a:tblPr>
              <a:tblGrid>
                <a:gridCol w="3041878"/>
                <a:gridCol w="1494625"/>
                <a:gridCol w="2801517"/>
              </a:tblGrid>
              <a:tr h="1186931">
                <a:tc>
                  <a:txBody>
                    <a:bodyPr/>
                    <a:lstStyle/>
                    <a:p>
                      <a:pPr algn="ctr" latinLnBrk="1"/>
                      <a:r>
                        <a:rPr lang="ko-KR" altLang="en-US" dirty="0" smtClean="0">
                          <a:solidFill>
                            <a:schemeClr val="tx1"/>
                          </a:solidFill>
                          <a:latin typeface="굴림" pitchFamily="50" charset="-127"/>
                          <a:ea typeface="굴림" pitchFamily="50" charset="-127"/>
                        </a:rPr>
                        <a:t>선물 포장 강좌</a:t>
                      </a:r>
                      <a:endParaRPr lang="en-US" altLang="ko-KR" dirty="0" smtClean="0">
                        <a:solidFill>
                          <a:schemeClr val="tx1"/>
                        </a:solidFill>
                        <a:latin typeface="굴림" pitchFamily="50" charset="-127"/>
                        <a:ea typeface="굴림" pitchFamily="50" charset="-127"/>
                      </a:endParaRPr>
                    </a:p>
                    <a:p>
                      <a:pPr algn="ctr" latinLnBrk="1"/>
                      <a:r>
                        <a:rPr lang="en-US" altLang="ko-KR" dirty="0" smtClean="0">
                          <a:solidFill>
                            <a:schemeClr val="tx1"/>
                          </a:solidFill>
                          <a:latin typeface="굴림" pitchFamily="50" charset="-127"/>
                          <a:ea typeface="굴림" pitchFamily="50" charset="-127"/>
                        </a:rPr>
                        <a:t>(</a:t>
                      </a:r>
                      <a:r>
                        <a:rPr lang="ko-KR" altLang="en-US" dirty="0" smtClean="0">
                          <a:solidFill>
                            <a:schemeClr val="tx1"/>
                          </a:solidFill>
                          <a:latin typeface="굴림" pitchFamily="50" charset="-127"/>
                          <a:ea typeface="굴림" pitchFamily="50" charset="-127"/>
                        </a:rPr>
                        <a:t>리스를 이용한 포장</a:t>
                      </a:r>
                      <a:r>
                        <a:rPr lang="en-US" altLang="ko-KR" dirty="0" smtClean="0">
                          <a:solidFill>
                            <a:schemeClr val="tx1"/>
                          </a:solidFill>
                          <a:latin typeface="굴림" pitchFamily="50" charset="-127"/>
                          <a:ea typeface="굴림" pitchFamily="50" charset="-127"/>
                        </a:rPr>
                        <a:t>)</a:t>
                      </a:r>
                    </a:p>
                  </a:txBody>
                  <a:tcPr anchor="ctr"/>
                </a:tc>
                <a:tc rowSpan="2">
                  <a:txBody>
                    <a:bodyPr/>
                    <a:lstStyle/>
                    <a:p>
                      <a:pPr algn="ctr" latinLnBrk="1"/>
                      <a:r>
                        <a:rPr lang="ko-KR" altLang="en-US" dirty="0" smtClean="0">
                          <a:solidFill>
                            <a:schemeClr val="tx1"/>
                          </a:solidFill>
                          <a:latin typeface="굴림" pitchFamily="50" charset="-127"/>
                          <a:ea typeface="굴림" pitchFamily="50" charset="-127"/>
                        </a:rPr>
                        <a:t>쇼콜라티에</a:t>
                      </a:r>
                      <a:endParaRPr lang="en-US" altLang="ko-KR" dirty="0" smtClean="0">
                        <a:solidFill>
                          <a:schemeClr val="tx1"/>
                        </a:solidFill>
                        <a:latin typeface="굴림" pitchFamily="50" charset="-127"/>
                        <a:ea typeface="굴림" pitchFamily="50" charset="-127"/>
                      </a:endParaRPr>
                    </a:p>
                    <a:p>
                      <a:pPr algn="ctr" latinLnBrk="1"/>
                      <a:r>
                        <a:rPr lang="ko-KR" altLang="en-US" dirty="0" smtClean="0">
                          <a:solidFill>
                            <a:schemeClr val="tx1"/>
                          </a:solidFill>
                          <a:latin typeface="굴림" pitchFamily="50" charset="-127"/>
                          <a:ea typeface="굴림" pitchFamily="50" charset="-127"/>
                        </a:rPr>
                        <a:t>경연대회</a:t>
                      </a:r>
                      <a:endParaRPr lang="en-US" altLang="ko-KR" dirty="0" smtClean="0">
                        <a:solidFill>
                          <a:schemeClr val="tx1"/>
                        </a:solidFill>
                        <a:latin typeface="굴림" pitchFamily="50" charset="-127"/>
                        <a:ea typeface="굴림" pitchFamily="50" charset="-127"/>
                      </a:endParaRPr>
                    </a:p>
                  </a:txBody>
                  <a:tcPr anchor="ctr"/>
                </a:tc>
                <a:tc>
                  <a:txBody>
                    <a:bodyPr/>
                    <a:lstStyle/>
                    <a:p>
                      <a:pPr algn="ctr" latinLnBrk="1"/>
                      <a:r>
                        <a:rPr lang="ko-KR" altLang="en-US" dirty="0" smtClean="0">
                          <a:solidFill>
                            <a:schemeClr val="tx1"/>
                          </a:solidFill>
                          <a:latin typeface="굴림" pitchFamily="50" charset="-127"/>
                          <a:ea typeface="굴림" pitchFamily="50" charset="-127"/>
                        </a:rPr>
                        <a:t>쿠키 만들기</a:t>
                      </a:r>
                      <a:endParaRPr lang="en-US" altLang="ko-KR" dirty="0" smtClean="0">
                        <a:solidFill>
                          <a:schemeClr val="tx1"/>
                        </a:solidFill>
                        <a:latin typeface="굴림" pitchFamily="50" charset="-127"/>
                        <a:ea typeface="굴림" pitchFamily="50" charset="-127"/>
                      </a:endParaRPr>
                    </a:p>
                    <a:p>
                      <a:pPr algn="ctr" latinLnBrk="1"/>
                      <a:r>
                        <a:rPr lang="en-US" altLang="ko-KR" dirty="0" smtClean="0">
                          <a:solidFill>
                            <a:schemeClr val="tx1"/>
                          </a:solidFill>
                          <a:latin typeface="굴림" pitchFamily="50" charset="-127"/>
                          <a:ea typeface="굴림" pitchFamily="50" charset="-127"/>
                        </a:rPr>
                        <a:t>(</a:t>
                      </a:r>
                      <a:r>
                        <a:rPr lang="ko-KR" altLang="en-US" dirty="0" smtClean="0">
                          <a:solidFill>
                            <a:schemeClr val="tx1"/>
                          </a:solidFill>
                          <a:latin typeface="굴림" pitchFamily="50" charset="-127"/>
                          <a:ea typeface="굴림" pitchFamily="50" charset="-127"/>
                        </a:rPr>
                        <a:t>동물모양</a:t>
                      </a:r>
                      <a:r>
                        <a:rPr lang="en-US" altLang="ko-KR" dirty="0" smtClean="0">
                          <a:solidFill>
                            <a:schemeClr val="tx1"/>
                          </a:solidFill>
                          <a:latin typeface="굴림" pitchFamily="50" charset="-127"/>
                          <a:ea typeface="굴림" pitchFamily="50" charset="-127"/>
                        </a:rPr>
                        <a:t>)</a:t>
                      </a:r>
                    </a:p>
                  </a:txBody>
                  <a:tcPr anchor="ctr"/>
                </a:tc>
              </a:tr>
              <a:tr h="1186931">
                <a:tc>
                  <a:txBody>
                    <a:bodyPr/>
                    <a:lstStyle/>
                    <a:p>
                      <a:pPr algn="ctr" latinLnBrk="1"/>
                      <a:r>
                        <a:rPr lang="ko-KR" altLang="en-US" dirty="0" smtClean="0">
                          <a:solidFill>
                            <a:schemeClr val="tx1"/>
                          </a:solidFill>
                          <a:latin typeface="굴림" pitchFamily="50" charset="-127"/>
                          <a:ea typeface="굴림" pitchFamily="50" charset="-127"/>
                        </a:rPr>
                        <a:t>컵케이크 만들기</a:t>
                      </a:r>
                      <a:endParaRPr lang="en-US" altLang="ko-KR" dirty="0" smtClean="0">
                        <a:solidFill>
                          <a:schemeClr val="tx1"/>
                        </a:solidFill>
                        <a:latin typeface="굴림" pitchFamily="50" charset="-127"/>
                        <a:ea typeface="굴림" pitchFamily="50" charset="-127"/>
                      </a:endParaRPr>
                    </a:p>
                    <a:p>
                      <a:pPr algn="ctr" latinLnBrk="1"/>
                      <a:r>
                        <a:rPr lang="en-US" altLang="ko-KR" dirty="0" smtClean="0">
                          <a:solidFill>
                            <a:schemeClr val="tx1"/>
                          </a:solidFill>
                          <a:latin typeface="굴림" pitchFamily="50" charset="-127"/>
                          <a:ea typeface="굴림" pitchFamily="50" charset="-127"/>
                        </a:rPr>
                        <a:t>(</a:t>
                      </a:r>
                      <a:r>
                        <a:rPr lang="ko-KR" altLang="en-US" dirty="0" smtClean="0">
                          <a:solidFill>
                            <a:schemeClr val="tx1"/>
                          </a:solidFill>
                          <a:latin typeface="굴림" pitchFamily="50" charset="-127"/>
                          <a:ea typeface="굴림" pitchFamily="50" charset="-127"/>
                        </a:rPr>
                        <a:t>크리스마스 모양</a:t>
                      </a:r>
                      <a:r>
                        <a:rPr lang="en-US" altLang="ko-KR" dirty="0" smtClean="0">
                          <a:solidFill>
                            <a:schemeClr val="tx1"/>
                          </a:solidFill>
                          <a:latin typeface="굴림" pitchFamily="50" charset="-127"/>
                          <a:ea typeface="굴림" pitchFamily="50" charset="-127"/>
                        </a:rPr>
                        <a:t>)</a:t>
                      </a:r>
                    </a:p>
                  </a:txBody>
                  <a:tcPr anchor="ctr"/>
                </a:tc>
                <a:tc vMerge="1">
                  <a:txBody>
                    <a:bodyPr/>
                    <a:lstStyle/>
                    <a:p>
                      <a:pPr algn="ctr" latinLnBrk="1"/>
                      <a:endParaRPr lang="ko-KR" altLang="en-US" dirty="0">
                        <a:solidFill>
                          <a:schemeClr val="tx1"/>
                        </a:solidFill>
                        <a:latin typeface="굴림" pitchFamily="50" charset="-127"/>
                        <a:ea typeface="굴림" pitchFamily="50" charset="-127"/>
                      </a:endParaRPr>
                    </a:p>
                  </a:txBody>
                  <a:tcPr anchor="ctr"/>
                </a:tc>
                <a:tc>
                  <a:txBody>
                    <a:bodyPr/>
                    <a:lstStyle/>
                    <a:p>
                      <a:pPr algn="ctr" latinLnBrk="1"/>
                      <a:r>
                        <a:rPr lang="ko-KR" altLang="en-US" dirty="0" smtClean="0">
                          <a:solidFill>
                            <a:schemeClr val="tx1"/>
                          </a:solidFill>
                          <a:latin typeface="굴림" pitchFamily="50" charset="-127"/>
                          <a:ea typeface="굴림" pitchFamily="50" charset="-127"/>
                        </a:rPr>
                        <a:t>선물 포장 강좌</a:t>
                      </a:r>
                      <a:endParaRPr lang="en-US" altLang="ko-KR" dirty="0" smtClean="0">
                        <a:solidFill>
                          <a:schemeClr val="tx1"/>
                        </a:solidFill>
                        <a:latin typeface="굴림" pitchFamily="50" charset="-127"/>
                        <a:ea typeface="굴림" pitchFamily="50" charset="-127"/>
                      </a:endParaRPr>
                    </a:p>
                    <a:p>
                      <a:pPr algn="ctr" latinLnBrk="1"/>
                      <a:r>
                        <a:rPr lang="en-US" altLang="ko-KR" dirty="0" smtClean="0">
                          <a:solidFill>
                            <a:schemeClr val="tx1"/>
                          </a:solidFill>
                          <a:latin typeface="굴림" pitchFamily="50" charset="-127"/>
                          <a:ea typeface="굴림" pitchFamily="50" charset="-127"/>
                        </a:rPr>
                        <a:t>(</a:t>
                      </a:r>
                      <a:r>
                        <a:rPr lang="ko-KR" altLang="en-US" dirty="0" smtClean="0">
                          <a:solidFill>
                            <a:schemeClr val="tx1"/>
                          </a:solidFill>
                          <a:latin typeface="굴림" pitchFamily="50" charset="-127"/>
                          <a:ea typeface="굴림" pitchFamily="50" charset="-127"/>
                        </a:rPr>
                        <a:t>카페에 어울리는 포장</a:t>
                      </a:r>
                      <a:r>
                        <a:rPr lang="en-US" altLang="ko-KR" dirty="0" smtClean="0">
                          <a:solidFill>
                            <a:schemeClr val="tx1"/>
                          </a:solidFill>
                          <a:latin typeface="굴림" pitchFamily="50" charset="-127"/>
                          <a:ea typeface="굴림" pitchFamily="50" charset="-127"/>
                        </a:rPr>
                        <a:t>)</a:t>
                      </a:r>
                      <a:endParaRPr lang="ko-KR" altLang="en-US" dirty="0" smtClean="0">
                        <a:solidFill>
                          <a:schemeClr val="tx1"/>
                        </a:solidFill>
                        <a:latin typeface="굴림" pitchFamily="50" charset="-127"/>
                        <a:ea typeface="굴림" pitchFamily="50" charset="-127"/>
                      </a:endParaRPr>
                    </a:p>
                  </a:txBody>
                  <a:tcPr anchor="ctr"/>
                </a:tc>
              </a:tr>
              <a:tr h="1186931">
                <a:tc>
                  <a:txBody>
                    <a:bodyPr/>
                    <a:lstStyle/>
                    <a:p>
                      <a:pPr algn="ctr" latinLnBrk="1"/>
                      <a:r>
                        <a:rPr lang="ko-KR" altLang="en-US" dirty="0" smtClean="0">
                          <a:solidFill>
                            <a:schemeClr val="tx1"/>
                          </a:solidFill>
                          <a:latin typeface="굴림" pitchFamily="50" charset="-127"/>
                          <a:ea typeface="굴림" pitchFamily="50" charset="-127"/>
                        </a:rPr>
                        <a:t>쿠키 만들기</a:t>
                      </a:r>
                      <a:endParaRPr lang="en-US" altLang="ko-KR" dirty="0" smtClean="0">
                        <a:solidFill>
                          <a:schemeClr val="tx1"/>
                        </a:solidFill>
                        <a:latin typeface="굴림" pitchFamily="50" charset="-127"/>
                        <a:ea typeface="굴림" pitchFamily="50" charset="-127"/>
                      </a:endParaRPr>
                    </a:p>
                    <a:p>
                      <a:pPr algn="ctr" latinLnBrk="1"/>
                      <a:r>
                        <a:rPr lang="en-US" altLang="ko-KR" dirty="0" smtClean="0">
                          <a:solidFill>
                            <a:schemeClr val="tx1"/>
                          </a:solidFill>
                          <a:latin typeface="굴림" pitchFamily="50" charset="-127"/>
                          <a:ea typeface="굴림" pitchFamily="50" charset="-127"/>
                        </a:rPr>
                        <a:t>(</a:t>
                      </a:r>
                      <a:r>
                        <a:rPr lang="ko-KR" altLang="en-US" dirty="0" smtClean="0">
                          <a:solidFill>
                            <a:schemeClr val="tx1"/>
                          </a:solidFill>
                          <a:latin typeface="굴림" pitchFamily="50" charset="-127"/>
                          <a:ea typeface="굴림" pitchFamily="50" charset="-127"/>
                        </a:rPr>
                        <a:t>장미모양 상투과자</a:t>
                      </a:r>
                      <a:r>
                        <a:rPr lang="en-US" altLang="ko-KR" dirty="0" smtClean="0">
                          <a:solidFill>
                            <a:schemeClr val="tx1"/>
                          </a:solidFill>
                          <a:latin typeface="굴림" pitchFamily="50" charset="-127"/>
                          <a:ea typeface="굴림" pitchFamily="50" charset="-127"/>
                        </a:rPr>
                        <a:t>)</a:t>
                      </a:r>
                      <a:endParaRPr lang="ko-KR" altLang="en-US" dirty="0">
                        <a:solidFill>
                          <a:schemeClr val="tx1"/>
                        </a:solidFill>
                        <a:latin typeface="굴림" pitchFamily="50" charset="-127"/>
                        <a:ea typeface="굴림" pitchFamily="50" charset="-127"/>
                      </a:endParaRPr>
                    </a:p>
                  </a:txBody>
                  <a:tcPr anchor="ctr"/>
                </a:tc>
                <a:tc gridSpan="2">
                  <a:txBody>
                    <a:bodyPr/>
                    <a:lstStyle/>
                    <a:p>
                      <a:pPr algn="ctr" latinLnBrk="1"/>
                      <a:r>
                        <a:rPr lang="ko-KR" altLang="en-US" dirty="0" smtClean="0">
                          <a:solidFill>
                            <a:schemeClr val="tx1"/>
                          </a:solidFill>
                          <a:latin typeface="굴림" pitchFamily="50" charset="-127"/>
                          <a:ea typeface="굴림" pitchFamily="50" charset="-127"/>
                        </a:rPr>
                        <a:t>테이블데코 세미나</a:t>
                      </a:r>
                      <a:endParaRPr lang="en-US" altLang="ko-KR" dirty="0" smtClean="0">
                        <a:solidFill>
                          <a:schemeClr val="tx1"/>
                        </a:solidFill>
                        <a:latin typeface="굴림" pitchFamily="50" charset="-127"/>
                        <a:ea typeface="굴림" pitchFamily="50" charset="-127"/>
                      </a:endParaRPr>
                    </a:p>
                  </a:txBody>
                  <a:tcPr anchor="ctr"/>
                </a:tc>
                <a:tc hMerge="1">
                  <a:txBody>
                    <a:bodyPr/>
                    <a:lstStyle/>
                    <a:p>
                      <a:pPr algn="ctr" latinLnBrk="1"/>
                      <a:endParaRPr lang="ko-KR" altLang="en-US" dirty="0">
                        <a:solidFill>
                          <a:schemeClr val="tx1"/>
                        </a:solidFill>
                        <a:latin typeface="굴림" pitchFamily="50" charset="-127"/>
                        <a:ea typeface="굴림" pitchFamily="50" charset="-127"/>
                      </a:endParaRPr>
                    </a:p>
                  </a:txBody>
                  <a:tcPr anchor="ctr"/>
                </a:tc>
              </a:tr>
            </a:tbl>
          </a:graphicData>
        </a:graphic>
      </p:graphicFrame>
      <p:sp>
        <p:nvSpPr>
          <p:cNvPr id="4" name="슬라이드 번호 개체 틀 3"/>
          <p:cNvSpPr>
            <a:spLocks noGrp="1"/>
          </p:cNvSpPr>
          <p:nvPr>
            <p:ph type="sldNum" sz="quarter" idx="12"/>
          </p:nvPr>
        </p:nvSpPr>
        <p:spPr/>
        <p:txBody>
          <a:bodyPr/>
          <a:lstStyle/>
          <a:p>
            <a:fld id="{09E15B2C-10F5-4738-A31F-039671DB6BF7}" type="slidenum">
              <a:rPr lang="ko-KR" altLang="en-US" smtClean="0"/>
              <a:t>4</a:t>
            </a:fld>
            <a:endParaRPr lang="ko-KR" altLang="en-US" dirty="0"/>
          </a:p>
        </p:txBody>
      </p:sp>
      <p:sp>
        <p:nvSpPr>
          <p:cNvPr id="11" name="제목 10"/>
          <p:cNvSpPr>
            <a:spLocks noGrp="1"/>
          </p:cNvSpPr>
          <p:nvPr>
            <p:ph type="title"/>
          </p:nvPr>
        </p:nvSpPr>
        <p:spPr/>
        <p:txBody>
          <a:bodyPr/>
          <a:lstStyle/>
          <a:p>
            <a:r>
              <a:rPr lang="ko-KR" altLang="en-US" dirty="0" smtClean="0"/>
              <a:t>카페쇼 행사일정</a:t>
            </a:r>
            <a:endParaRPr lang="ko-KR" altLang="en-US" dirty="0"/>
          </a:p>
        </p:txBody>
      </p:sp>
      <p:sp>
        <p:nvSpPr>
          <p:cNvPr id="14" name="순서도: 저장 데이터 13"/>
          <p:cNvSpPr/>
          <p:nvPr/>
        </p:nvSpPr>
        <p:spPr>
          <a:xfrm>
            <a:off x="776536" y="2573530"/>
            <a:ext cx="1296144" cy="1152128"/>
          </a:xfrm>
          <a:prstGeom prst="flowChartOnlineStorag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굴림" pitchFamily="50" charset="-127"/>
                <a:ea typeface="굴림" pitchFamily="50" charset="-127"/>
              </a:rPr>
              <a:t>아침</a:t>
            </a:r>
            <a:endParaRPr lang="ko-KR" altLang="en-US" dirty="0">
              <a:solidFill>
                <a:schemeClr val="tx1"/>
              </a:solidFill>
              <a:latin typeface="굴림" pitchFamily="50" charset="-127"/>
              <a:ea typeface="굴림" pitchFamily="50" charset="-127"/>
            </a:endParaRPr>
          </a:p>
        </p:txBody>
      </p:sp>
      <p:sp>
        <p:nvSpPr>
          <p:cNvPr id="15" name="순서도: 저장 데이터 14"/>
          <p:cNvSpPr/>
          <p:nvPr/>
        </p:nvSpPr>
        <p:spPr>
          <a:xfrm>
            <a:off x="776536" y="3725658"/>
            <a:ext cx="1296144" cy="1232762"/>
          </a:xfrm>
          <a:prstGeom prst="flowChartOnlineStorag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mtClean="0">
                <a:solidFill>
                  <a:schemeClr val="tx1"/>
                </a:solidFill>
                <a:latin typeface="굴림" pitchFamily="50" charset="-127"/>
                <a:ea typeface="굴림" pitchFamily="50" charset="-127"/>
              </a:rPr>
              <a:t>점심</a:t>
            </a:r>
            <a:endParaRPr lang="ko-KR" altLang="en-US" dirty="0">
              <a:solidFill>
                <a:schemeClr val="tx1"/>
              </a:solidFill>
              <a:latin typeface="굴림" pitchFamily="50" charset="-127"/>
              <a:ea typeface="굴림" pitchFamily="50" charset="-127"/>
            </a:endParaRPr>
          </a:p>
        </p:txBody>
      </p:sp>
      <p:sp>
        <p:nvSpPr>
          <p:cNvPr id="16" name="순서도: 저장 데이터 15"/>
          <p:cNvSpPr/>
          <p:nvPr/>
        </p:nvSpPr>
        <p:spPr>
          <a:xfrm>
            <a:off x="776536" y="4958420"/>
            <a:ext cx="1296144" cy="1152128"/>
          </a:xfrm>
          <a:prstGeom prst="flowChartOnlineStorag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굴림" pitchFamily="50" charset="-127"/>
                <a:ea typeface="굴림" pitchFamily="50" charset="-127"/>
              </a:rPr>
              <a:t>저녁</a:t>
            </a:r>
            <a:endParaRPr lang="ko-KR" altLang="en-US" dirty="0">
              <a:solidFill>
                <a:schemeClr val="tx1"/>
              </a:solidFill>
              <a:latin typeface="굴림" pitchFamily="50" charset="-127"/>
              <a:ea typeface="굴림" pitchFamily="50" charset="-127"/>
            </a:endParaRPr>
          </a:p>
        </p:txBody>
      </p:sp>
      <p:sp>
        <p:nvSpPr>
          <p:cNvPr id="23" name="십자형 22"/>
          <p:cNvSpPr/>
          <p:nvPr/>
        </p:nvSpPr>
        <p:spPr>
          <a:xfrm>
            <a:off x="5097016" y="1678966"/>
            <a:ext cx="1512168" cy="872722"/>
          </a:xfrm>
          <a:prstGeom prst="plus">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굴림" pitchFamily="50" charset="-127"/>
              <a:ea typeface="굴림" pitchFamily="50" charset="-127"/>
            </a:endParaRPr>
          </a:p>
        </p:txBody>
      </p:sp>
      <p:sp>
        <p:nvSpPr>
          <p:cNvPr id="24" name="배지 23"/>
          <p:cNvSpPr/>
          <p:nvPr/>
        </p:nvSpPr>
        <p:spPr>
          <a:xfrm>
            <a:off x="5097016" y="1678966"/>
            <a:ext cx="1512168" cy="872722"/>
          </a:xfrm>
          <a:prstGeom prst="plaque">
            <a:avLst>
              <a:gd name="adj" fmla="val 50000"/>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굴림" pitchFamily="50" charset="-127"/>
                <a:ea typeface="굴림" pitchFamily="50" charset="-127"/>
              </a:rPr>
              <a:t>9</a:t>
            </a:r>
            <a:r>
              <a:rPr lang="ko-KR" altLang="en-US" dirty="0" smtClean="0">
                <a:solidFill>
                  <a:schemeClr val="tx1"/>
                </a:solidFill>
                <a:latin typeface="굴림" pitchFamily="50" charset="-127"/>
                <a:ea typeface="굴림" pitchFamily="50" charset="-127"/>
              </a:rPr>
              <a:t>일</a:t>
            </a:r>
            <a:endParaRPr lang="ko-KR" altLang="en-US" dirty="0">
              <a:solidFill>
                <a:schemeClr val="tx1"/>
              </a:solidFill>
              <a:latin typeface="굴림" pitchFamily="50" charset="-127"/>
              <a:ea typeface="굴림" pitchFamily="50" charset="-127"/>
            </a:endParaRPr>
          </a:p>
        </p:txBody>
      </p:sp>
      <p:sp>
        <p:nvSpPr>
          <p:cNvPr id="25" name="십자형 24"/>
          <p:cNvSpPr/>
          <p:nvPr/>
        </p:nvSpPr>
        <p:spPr>
          <a:xfrm>
            <a:off x="6609184" y="1678966"/>
            <a:ext cx="2808312" cy="872722"/>
          </a:xfrm>
          <a:prstGeom prst="plus">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굴림" pitchFamily="50" charset="-127"/>
              <a:ea typeface="굴림" pitchFamily="50" charset="-127"/>
            </a:endParaRPr>
          </a:p>
        </p:txBody>
      </p:sp>
      <p:sp>
        <p:nvSpPr>
          <p:cNvPr id="26" name="배지 25"/>
          <p:cNvSpPr/>
          <p:nvPr/>
        </p:nvSpPr>
        <p:spPr>
          <a:xfrm>
            <a:off x="6609184" y="1678966"/>
            <a:ext cx="2808312" cy="872722"/>
          </a:xfrm>
          <a:prstGeom prst="plaque">
            <a:avLst>
              <a:gd name="adj" fmla="val 50000"/>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굴림" pitchFamily="50" charset="-127"/>
                <a:ea typeface="굴림" pitchFamily="50" charset="-127"/>
              </a:rPr>
              <a:t>10</a:t>
            </a:r>
            <a:r>
              <a:rPr lang="ko-KR" altLang="en-US" dirty="0" smtClean="0">
                <a:solidFill>
                  <a:schemeClr val="tx1"/>
                </a:solidFill>
                <a:latin typeface="굴림" pitchFamily="50" charset="-127"/>
                <a:ea typeface="굴림" pitchFamily="50" charset="-127"/>
              </a:rPr>
              <a:t>일</a:t>
            </a:r>
            <a:endParaRPr lang="ko-KR" altLang="en-US" dirty="0">
              <a:solidFill>
                <a:schemeClr val="tx1"/>
              </a:solidFill>
              <a:latin typeface="굴림" pitchFamily="50" charset="-127"/>
              <a:ea typeface="굴림" pitchFamily="50" charset="-127"/>
            </a:endParaRPr>
          </a:p>
        </p:txBody>
      </p:sp>
    </p:spTree>
    <p:extLst>
      <p:ext uri="{BB962C8B-B14F-4D97-AF65-F5344CB8AC3E}">
        <p14:creationId xmlns:p14="http://schemas.microsoft.com/office/powerpoint/2010/main" val="217106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카페쇼 참관객</a:t>
            </a:r>
            <a:endParaRPr lang="ko-KR" altLang="en-US" dirty="0"/>
          </a:p>
        </p:txBody>
      </p:sp>
      <p:graphicFrame>
        <p:nvGraphicFramePr>
          <p:cNvPr id="5" name="내용 개체 틀 4"/>
          <p:cNvGraphicFramePr>
            <a:graphicFrameLocks noGrp="1"/>
          </p:cNvGraphicFramePr>
          <p:nvPr>
            <p:ph idx="1"/>
            <p:extLst>
              <p:ext uri="{D42A27DB-BD31-4B8C-83A1-F6EECF244321}">
                <p14:modId xmlns:p14="http://schemas.microsoft.com/office/powerpoint/2010/main" val="4130445162"/>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슬라이드 번호 개체 틀 3"/>
          <p:cNvSpPr>
            <a:spLocks noGrp="1"/>
          </p:cNvSpPr>
          <p:nvPr>
            <p:ph type="sldNum" sz="quarter" idx="12"/>
          </p:nvPr>
        </p:nvSpPr>
        <p:spPr/>
        <p:txBody>
          <a:bodyPr/>
          <a:lstStyle/>
          <a:p>
            <a:fld id="{09E15B2C-10F5-4738-A31F-039671DB6BF7}" type="slidenum">
              <a:rPr lang="ko-KR" altLang="en-US" smtClean="0"/>
              <a:t>5</a:t>
            </a:fld>
            <a:endParaRPr lang="ko-KR" altLang="en-US" dirty="0"/>
          </a:p>
        </p:txBody>
      </p:sp>
      <p:sp>
        <p:nvSpPr>
          <p:cNvPr id="6" name="가로로 말린 두루마리 모양 5"/>
          <p:cNvSpPr/>
          <p:nvPr/>
        </p:nvSpPr>
        <p:spPr>
          <a:xfrm>
            <a:off x="1712640" y="2420888"/>
            <a:ext cx="2160240" cy="576064"/>
          </a:xfrm>
          <a:prstGeom prst="horizontalScroll">
            <a:avLst/>
          </a:prstGeom>
          <a:solidFill>
            <a:srgbClr val="0070C0">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돋움" pitchFamily="50" charset="-127"/>
                <a:ea typeface="돋움" pitchFamily="50" charset="-127"/>
              </a:rPr>
              <a:t>참관객 증가</a:t>
            </a:r>
            <a:endParaRPr lang="ko-KR" altLang="en-US" dirty="0">
              <a:solidFill>
                <a:schemeClr val="tx1"/>
              </a:solidFill>
              <a:latin typeface="돋움" pitchFamily="50" charset="-127"/>
              <a:ea typeface="돋움" pitchFamily="50" charset="-127"/>
            </a:endParaRPr>
          </a:p>
        </p:txBody>
      </p:sp>
    </p:spTree>
    <p:extLst>
      <p:ext uri="{BB962C8B-B14F-4D97-AF65-F5344CB8AC3E}">
        <p14:creationId xmlns:p14="http://schemas.microsoft.com/office/powerpoint/2010/main" val="219778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p:txBody>
          <a:bodyPr/>
          <a:lstStyle/>
          <a:p>
            <a:fld id="{09E15B2C-10F5-4738-A31F-039671DB6BF7}" type="slidenum">
              <a:rPr lang="ko-KR" altLang="en-US" smtClean="0"/>
              <a:t>6</a:t>
            </a:fld>
            <a:endParaRPr lang="ko-KR" altLang="en-US" dirty="0"/>
          </a:p>
        </p:txBody>
      </p:sp>
      <p:sp>
        <p:nvSpPr>
          <p:cNvPr id="4" name="제목 3"/>
          <p:cNvSpPr>
            <a:spLocks noGrp="1"/>
          </p:cNvSpPr>
          <p:nvPr>
            <p:ph type="title"/>
          </p:nvPr>
        </p:nvSpPr>
        <p:spPr/>
        <p:txBody>
          <a:bodyPr/>
          <a:lstStyle/>
          <a:p>
            <a:r>
              <a:rPr lang="ko-KR" altLang="en-US" dirty="0" smtClean="0"/>
              <a:t>참관목적 및 전시목록</a:t>
            </a:r>
            <a:endParaRPr lang="ko-KR" altLang="en-US" dirty="0"/>
          </a:p>
        </p:txBody>
      </p:sp>
      <p:grpSp>
        <p:nvGrpSpPr>
          <p:cNvPr id="2" name="그룹 1"/>
          <p:cNvGrpSpPr/>
          <p:nvPr/>
        </p:nvGrpSpPr>
        <p:grpSpPr>
          <a:xfrm>
            <a:off x="-303584" y="1395524"/>
            <a:ext cx="5112568" cy="4752528"/>
            <a:chOff x="-303584" y="1395524"/>
            <a:chExt cx="5112568" cy="4752528"/>
          </a:xfrm>
        </p:grpSpPr>
        <p:sp>
          <p:nvSpPr>
            <p:cNvPr id="5" name="양쪽 모서리가 잘린 사각형 4"/>
            <p:cNvSpPr/>
            <p:nvPr/>
          </p:nvSpPr>
          <p:spPr>
            <a:xfrm flipV="1">
              <a:off x="200472" y="1395524"/>
              <a:ext cx="4608512" cy="4752528"/>
            </a:xfrm>
            <a:prstGeom prst="snip2SameRect">
              <a:avLst>
                <a:gd name="adj1" fmla="val 7121"/>
                <a:gd name="adj2" fmla="val 0"/>
              </a:avLst>
            </a:prstGeom>
            <a:solidFill>
              <a:schemeClr val="accent4">
                <a:lumMod val="40000"/>
                <a:lumOff val="6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11" name="다이어그램 10"/>
            <p:cNvGraphicFramePr/>
            <p:nvPr>
              <p:extLst>
                <p:ext uri="{D42A27DB-BD31-4B8C-83A1-F6EECF244321}">
                  <p14:modId xmlns:p14="http://schemas.microsoft.com/office/powerpoint/2010/main" val="4083477786"/>
                </p:ext>
              </p:extLst>
            </p:nvPr>
          </p:nvGraphicFramePr>
          <p:xfrm>
            <a:off x="-303584" y="3891963"/>
            <a:ext cx="3301999" cy="2201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배지 13"/>
            <p:cNvSpPr/>
            <p:nvPr/>
          </p:nvSpPr>
          <p:spPr>
            <a:xfrm>
              <a:off x="1064568" y="1467532"/>
              <a:ext cx="2952328" cy="449300"/>
            </a:xfrm>
            <a:prstGeom prst="plaqu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카페쇼 참관목적</a:t>
              </a:r>
            </a:p>
          </p:txBody>
        </p:sp>
        <p:graphicFrame>
          <p:nvGraphicFramePr>
            <p:cNvPr id="15" name="다이어그램 14"/>
            <p:cNvGraphicFramePr/>
            <p:nvPr>
              <p:extLst>
                <p:ext uri="{D42A27DB-BD31-4B8C-83A1-F6EECF244321}">
                  <p14:modId xmlns:p14="http://schemas.microsoft.com/office/powerpoint/2010/main" val="1381565270"/>
                </p:ext>
              </p:extLst>
            </p:nvPr>
          </p:nvGraphicFramePr>
          <p:xfrm>
            <a:off x="1712640" y="2163771"/>
            <a:ext cx="3013968" cy="27773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타원형 설명선 15"/>
            <p:cNvSpPr/>
            <p:nvPr/>
          </p:nvSpPr>
          <p:spPr>
            <a:xfrm>
              <a:off x="308484" y="2204864"/>
              <a:ext cx="1512168" cy="1368152"/>
            </a:xfrm>
            <a:prstGeom prst="wedgeEllipseCallout">
              <a:avLst>
                <a:gd name="adj1" fmla="val 18529"/>
                <a:gd name="adj2" fmla="val 66283"/>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참관의 주된</a:t>
              </a:r>
              <a:endParaRPr lang="en-US" altLang="ko-KR" dirty="0" smtClean="0">
                <a:solidFill>
                  <a:schemeClr val="tx1"/>
                </a:solidFill>
                <a:latin typeface="굴림" pitchFamily="50" charset="-127"/>
                <a:ea typeface="굴림" pitchFamily="50" charset="-127"/>
              </a:endParaRPr>
            </a:p>
            <a:p>
              <a:pPr algn="ctr"/>
              <a:r>
                <a:rPr lang="ko-KR" altLang="en-US" dirty="0" smtClean="0">
                  <a:solidFill>
                    <a:schemeClr val="tx1"/>
                  </a:solidFill>
                  <a:latin typeface="굴림" pitchFamily="50" charset="-127"/>
                  <a:ea typeface="굴림" pitchFamily="50" charset="-127"/>
                </a:rPr>
                <a:t>목적</a:t>
              </a:r>
            </a:p>
          </p:txBody>
        </p:sp>
        <p:sp>
          <p:nvSpPr>
            <p:cNvPr id="19" name="모서리가 둥근 사각형 설명선 18"/>
            <p:cNvSpPr/>
            <p:nvPr/>
          </p:nvSpPr>
          <p:spPr>
            <a:xfrm>
              <a:off x="2792760" y="5085183"/>
              <a:ext cx="1800200" cy="881807"/>
            </a:xfrm>
            <a:prstGeom prst="wedgeRoundRectCallout">
              <a:avLst>
                <a:gd name="adj1" fmla="val 3858"/>
                <a:gd name="adj2" fmla="val -105176"/>
                <a:gd name="adj3" fmla="val 16667"/>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참관의</a:t>
              </a:r>
              <a:endParaRPr lang="en-US" altLang="ko-KR" dirty="0" smtClean="0">
                <a:solidFill>
                  <a:schemeClr val="tx1"/>
                </a:solidFill>
                <a:latin typeface="굴림" pitchFamily="50" charset="-127"/>
                <a:ea typeface="굴림" pitchFamily="50" charset="-127"/>
              </a:endParaRPr>
            </a:p>
            <a:p>
              <a:pPr algn="ctr"/>
              <a:r>
                <a:rPr lang="ko-KR" altLang="en-US" dirty="0" smtClean="0">
                  <a:solidFill>
                    <a:schemeClr val="tx1"/>
                  </a:solidFill>
                  <a:latin typeface="굴림" pitchFamily="50" charset="-127"/>
                  <a:ea typeface="굴림" pitchFamily="50" charset="-127"/>
                </a:rPr>
                <a:t>기타 목적</a:t>
              </a:r>
            </a:p>
          </p:txBody>
        </p:sp>
      </p:grpSp>
      <p:grpSp>
        <p:nvGrpSpPr>
          <p:cNvPr id="6" name="그룹 5"/>
          <p:cNvGrpSpPr/>
          <p:nvPr/>
        </p:nvGrpSpPr>
        <p:grpSpPr>
          <a:xfrm>
            <a:off x="5097015" y="1395524"/>
            <a:ext cx="4608513" cy="4752528"/>
            <a:chOff x="5097015" y="1395524"/>
            <a:chExt cx="4608513" cy="4752528"/>
          </a:xfrm>
        </p:grpSpPr>
        <p:sp>
          <p:nvSpPr>
            <p:cNvPr id="8" name="모서리가 둥근 직사각형 7"/>
            <p:cNvSpPr/>
            <p:nvPr/>
          </p:nvSpPr>
          <p:spPr>
            <a:xfrm>
              <a:off x="5097016" y="1395524"/>
              <a:ext cx="4608512" cy="4752528"/>
            </a:xfrm>
            <a:prstGeom prst="roundRect">
              <a:avLst>
                <a:gd name="adj" fmla="val 6934"/>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p:cNvSpPr/>
            <p:nvPr/>
          </p:nvSpPr>
          <p:spPr>
            <a:xfrm>
              <a:off x="5202163" y="4850867"/>
              <a:ext cx="4431357" cy="1170421"/>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mtClean="0">
                <a:solidFill>
                  <a:schemeClr val="tx1"/>
                </a:solidFill>
                <a:latin typeface="굴림" pitchFamily="50" charset="-127"/>
                <a:ea typeface="굴림" pitchFamily="50" charset="-127"/>
              </a:endParaRPr>
            </a:p>
          </p:txBody>
        </p:sp>
        <p:sp>
          <p:nvSpPr>
            <p:cNvPr id="34" name="정육면체 33"/>
            <p:cNvSpPr/>
            <p:nvPr/>
          </p:nvSpPr>
          <p:spPr>
            <a:xfrm flipH="1">
              <a:off x="5097015" y="2132856"/>
              <a:ext cx="4607145" cy="936104"/>
            </a:xfrm>
            <a:prstGeom prst="cube">
              <a:avLst>
                <a:gd name="adj" fmla="val 12022"/>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mtClean="0">
                <a:solidFill>
                  <a:schemeClr val="tx1"/>
                </a:solidFill>
                <a:latin typeface="굴림" pitchFamily="50" charset="-127"/>
                <a:ea typeface="굴림" pitchFamily="50" charset="-127"/>
              </a:endParaRPr>
            </a:p>
          </p:txBody>
        </p:sp>
        <p:sp>
          <p:nvSpPr>
            <p:cNvPr id="21" name="물결 20"/>
            <p:cNvSpPr/>
            <p:nvPr/>
          </p:nvSpPr>
          <p:spPr>
            <a:xfrm>
              <a:off x="5202163" y="2322636"/>
              <a:ext cx="1661914" cy="670383"/>
            </a:xfrm>
            <a:prstGeom prst="wave">
              <a:avLst>
                <a:gd name="adj1" fmla="val 12500"/>
                <a:gd name="adj2" fmla="val -10000"/>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커피</a:t>
              </a:r>
            </a:p>
          </p:txBody>
        </p:sp>
        <p:sp>
          <p:nvSpPr>
            <p:cNvPr id="22" name="모서리가 둥근 직사각형 21"/>
            <p:cNvSpPr/>
            <p:nvPr/>
          </p:nvSpPr>
          <p:spPr>
            <a:xfrm>
              <a:off x="6943480" y="2332722"/>
              <a:ext cx="1033856" cy="618100"/>
            </a:xfrm>
            <a:prstGeom prst="roundRect">
              <a:avLst>
                <a:gd name="adj" fmla="val 50000"/>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smtClean="0">
                  <a:solidFill>
                    <a:schemeClr val="tx1"/>
                  </a:solidFill>
                  <a:latin typeface="굴림" pitchFamily="50" charset="-127"/>
                  <a:ea typeface="굴림" pitchFamily="50" charset="-127"/>
                </a:rPr>
                <a:t>차</a:t>
              </a:r>
              <a:endParaRPr lang="ko-KR" altLang="en-US" dirty="0" smtClean="0">
                <a:solidFill>
                  <a:schemeClr val="tx1"/>
                </a:solidFill>
                <a:latin typeface="굴림" pitchFamily="50" charset="-127"/>
                <a:ea typeface="굴림" pitchFamily="50" charset="-127"/>
              </a:endParaRPr>
            </a:p>
          </p:txBody>
        </p:sp>
        <p:sp>
          <p:nvSpPr>
            <p:cNvPr id="23" name="오각형 22"/>
            <p:cNvSpPr/>
            <p:nvPr/>
          </p:nvSpPr>
          <p:spPr>
            <a:xfrm>
              <a:off x="5795402" y="3419509"/>
              <a:ext cx="1101814" cy="943282"/>
            </a:xfrm>
            <a:prstGeom prst="homePlate">
              <a:avLst>
                <a:gd name="adj" fmla="val 28453"/>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베이</a:t>
              </a:r>
              <a:endParaRPr lang="en-US" altLang="ko-KR" dirty="0" smtClean="0">
                <a:solidFill>
                  <a:schemeClr val="tx1"/>
                </a:solidFill>
                <a:latin typeface="굴림" pitchFamily="50" charset="-127"/>
                <a:ea typeface="굴림" pitchFamily="50" charset="-127"/>
              </a:endParaRPr>
            </a:p>
            <a:p>
              <a:pPr algn="ctr"/>
              <a:r>
                <a:rPr lang="ko-KR" altLang="en-US" dirty="0" smtClean="0">
                  <a:solidFill>
                    <a:schemeClr val="tx1"/>
                  </a:solidFill>
                  <a:latin typeface="굴림" pitchFamily="50" charset="-127"/>
                  <a:ea typeface="굴림" pitchFamily="50" charset="-127"/>
                </a:rPr>
                <a:t>커리</a:t>
              </a:r>
            </a:p>
          </p:txBody>
        </p:sp>
        <p:sp>
          <p:nvSpPr>
            <p:cNvPr id="24" name="배지 23"/>
            <p:cNvSpPr/>
            <p:nvPr/>
          </p:nvSpPr>
          <p:spPr>
            <a:xfrm>
              <a:off x="5202163" y="5229200"/>
              <a:ext cx="1440160" cy="648000"/>
            </a:xfrm>
            <a:prstGeom prst="plaque">
              <a:avLst>
                <a:gd name="adj" fmla="val 50000"/>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설비</a:t>
              </a:r>
            </a:p>
          </p:txBody>
        </p:sp>
        <p:sp>
          <p:nvSpPr>
            <p:cNvPr id="25" name="대각선 방향의 모서리가 둥근 사각형 24"/>
            <p:cNvSpPr/>
            <p:nvPr/>
          </p:nvSpPr>
          <p:spPr>
            <a:xfrm flipH="1">
              <a:off x="8403618" y="3429000"/>
              <a:ext cx="1229902" cy="943282"/>
            </a:xfrm>
            <a:prstGeom prst="round2Diag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아이스</a:t>
              </a:r>
              <a:endParaRPr lang="en-US" altLang="ko-KR" dirty="0" smtClean="0">
                <a:solidFill>
                  <a:schemeClr val="tx1"/>
                </a:solidFill>
                <a:latin typeface="굴림" pitchFamily="50" charset="-127"/>
                <a:ea typeface="굴림" pitchFamily="50" charset="-127"/>
              </a:endParaRPr>
            </a:p>
            <a:p>
              <a:pPr algn="ctr"/>
              <a:r>
                <a:rPr lang="ko-KR" altLang="en-US" dirty="0" smtClean="0">
                  <a:solidFill>
                    <a:schemeClr val="tx1"/>
                  </a:solidFill>
                  <a:latin typeface="굴림" pitchFamily="50" charset="-127"/>
                  <a:ea typeface="굴림" pitchFamily="50" charset="-127"/>
                </a:rPr>
                <a:t>크림</a:t>
              </a:r>
            </a:p>
          </p:txBody>
        </p:sp>
        <p:sp>
          <p:nvSpPr>
            <p:cNvPr id="26" name="육각형 25"/>
            <p:cNvSpPr/>
            <p:nvPr/>
          </p:nvSpPr>
          <p:spPr>
            <a:xfrm>
              <a:off x="7019916" y="3429000"/>
              <a:ext cx="1262704" cy="94328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초콜릿</a:t>
              </a:r>
            </a:p>
          </p:txBody>
        </p:sp>
        <p:sp>
          <p:nvSpPr>
            <p:cNvPr id="27" name="갈매기형 수장 26"/>
            <p:cNvSpPr/>
            <p:nvPr/>
          </p:nvSpPr>
          <p:spPr>
            <a:xfrm>
              <a:off x="8121352" y="2332722"/>
              <a:ext cx="1440160" cy="618100"/>
            </a:xfrm>
            <a:prstGeom prst="chevron">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smtClean="0">
                  <a:solidFill>
                    <a:schemeClr val="tx1"/>
                  </a:solidFill>
                  <a:latin typeface="굴림" pitchFamily="50" charset="-127"/>
                  <a:ea typeface="굴림" pitchFamily="50" charset="-127"/>
                </a:rPr>
                <a:t>주</a:t>
              </a:r>
              <a:r>
                <a:rPr lang="ko-KR" altLang="en-US">
                  <a:solidFill>
                    <a:schemeClr val="tx1"/>
                  </a:solidFill>
                  <a:latin typeface="굴림" pitchFamily="50" charset="-127"/>
                  <a:ea typeface="굴림" pitchFamily="50" charset="-127"/>
                </a:rPr>
                <a:t>류</a:t>
              </a:r>
              <a:endParaRPr lang="ko-KR" altLang="en-US" dirty="0" smtClean="0">
                <a:solidFill>
                  <a:schemeClr val="tx1"/>
                </a:solidFill>
                <a:latin typeface="굴림" pitchFamily="50" charset="-127"/>
                <a:ea typeface="굴림" pitchFamily="50" charset="-127"/>
              </a:endParaRPr>
            </a:p>
          </p:txBody>
        </p:sp>
        <p:sp>
          <p:nvSpPr>
            <p:cNvPr id="28" name="정오각형 27"/>
            <p:cNvSpPr/>
            <p:nvPr/>
          </p:nvSpPr>
          <p:spPr>
            <a:xfrm>
              <a:off x="6813826" y="5241774"/>
              <a:ext cx="1060984" cy="648000"/>
            </a:xfrm>
            <a:prstGeom prst="pentagon">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장비</a:t>
              </a:r>
            </a:p>
          </p:txBody>
        </p:sp>
        <p:sp>
          <p:nvSpPr>
            <p:cNvPr id="30" name="평행 사변형 29"/>
            <p:cNvSpPr/>
            <p:nvPr/>
          </p:nvSpPr>
          <p:spPr>
            <a:xfrm flipH="1">
              <a:off x="8028472" y="5247493"/>
              <a:ext cx="1533040" cy="648000"/>
            </a:xfrm>
            <a:prstGeom prst="parallelogram">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tx1"/>
                  </a:solidFill>
                  <a:latin typeface="굴림" pitchFamily="50" charset="-127"/>
                  <a:ea typeface="굴림" pitchFamily="50" charset="-127"/>
                </a:rPr>
                <a:t>인테리</a:t>
              </a:r>
              <a:r>
                <a:rPr lang="ko-KR" altLang="en-US" dirty="0">
                  <a:solidFill>
                    <a:schemeClr val="tx1"/>
                  </a:solidFill>
                  <a:latin typeface="굴림" pitchFamily="50" charset="-127"/>
                  <a:ea typeface="굴림" pitchFamily="50" charset="-127"/>
                </a:rPr>
                <a:t>어</a:t>
              </a:r>
              <a:endParaRPr lang="ko-KR" altLang="en-US" dirty="0" smtClean="0">
                <a:solidFill>
                  <a:schemeClr val="tx1"/>
                </a:solidFill>
                <a:latin typeface="굴림" pitchFamily="50" charset="-127"/>
                <a:ea typeface="굴림" pitchFamily="50" charset="-127"/>
              </a:endParaRPr>
            </a:p>
          </p:txBody>
        </p:sp>
        <p:sp>
          <p:nvSpPr>
            <p:cNvPr id="31" name="오른쪽 화살표 설명선 30"/>
            <p:cNvSpPr/>
            <p:nvPr/>
          </p:nvSpPr>
          <p:spPr>
            <a:xfrm>
              <a:off x="5313040" y="1556792"/>
              <a:ext cx="1405099" cy="414046"/>
            </a:xfrm>
            <a:prstGeom prst="rightArrowCallout">
              <a:avLst/>
            </a:prstGeom>
            <a:solidFill>
              <a:schemeClr val="accent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smtClean="0">
                  <a:solidFill>
                    <a:schemeClr val="bg1"/>
                  </a:solidFill>
                  <a:latin typeface="굴림" pitchFamily="50" charset="-127"/>
                  <a:ea typeface="굴림" pitchFamily="50" charset="-127"/>
                </a:rPr>
                <a:t>음</a:t>
              </a:r>
              <a:r>
                <a:rPr lang="ko-KR" altLang="en-US">
                  <a:solidFill>
                    <a:schemeClr val="bg1"/>
                  </a:solidFill>
                  <a:latin typeface="굴림" pitchFamily="50" charset="-127"/>
                  <a:ea typeface="굴림" pitchFamily="50" charset="-127"/>
                </a:rPr>
                <a:t>료</a:t>
              </a:r>
              <a:endParaRPr lang="ko-KR" altLang="en-US" smtClean="0">
                <a:solidFill>
                  <a:schemeClr val="bg1"/>
                </a:solidFill>
                <a:latin typeface="굴림" pitchFamily="50" charset="-127"/>
                <a:ea typeface="굴림" pitchFamily="50" charset="-127"/>
              </a:endParaRPr>
            </a:p>
          </p:txBody>
        </p:sp>
        <p:sp>
          <p:nvSpPr>
            <p:cNvPr id="32" name="직각 삼각형 31"/>
            <p:cNvSpPr/>
            <p:nvPr/>
          </p:nvSpPr>
          <p:spPr>
            <a:xfrm flipH="1" flipV="1">
              <a:off x="7257254" y="1395524"/>
              <a:ext cx="2446907" cy="737332"/>
            </a:xfrm>
            <a:prstGeom prst="rtTriangle">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mtClean="0">
                <a:solidFill>
                  <a:schemeClr val="tx1"/>
                </a:solidFill>
                <a:latin typeface="굴림" pitchFamily="50" charset="-127"/>
                <a:ea typeface="굴림" pitchFamily="50" charset="-127"/>
              </a:endParaRPr>
            </a:p>
          </p:txBody>
        </p:sp>
        <p:sp>
          <p:nvSpPr>
            <p:cNvPr id="33" name="TextBox 32"/>
            <p:cNvSpPr txBox="1"/>
            <p:nvPr/>
          </p:nvSpPr>
          <p:spPr>
            <a:xfrm>
              <a:off x="8597532" y="1412776"/>
              <a:ext cx="1107996" cy="369332"/>
            </a:xfrm>
            <a:prstGeom prst="rect">
              <a:avLst/>
            </a:prstGeom>
            <a:noFill/>
          </p:spPr>
          <p:txBody>
            <a:bodyPr wrap="none" rtlCol="0">
              <a:spAutoFit/>
            </a:bodyPr>
            <a:lstStyle/>
            <a:p>
              <a:r>
                <a:rPr lang="ko-KR" altLang="en-US" dirty="0" smtClean="0">
                  <a:latin typeface="굴림" pitchFamily="50" charset="-127"/>
                  <a:ea typeface="굴림" pitchFamily="50" charset="-127"/>
                </a:rPr>
                <a:t>전시목록</a:t>
              </a:r>
              <a:endParaRPr lang="ko-KR" altLang="en-US" dirty="0">
                <a:latin typeface="굴림" pitchFamily="50" charset="-127"/>
                <a:ea typeface="굴림" pitchFamily="50" charset="-127"/>
              </a:endParaRPr>
            </a:p>
          </p:txBody>
        </p:sp>
        <p:cxnSp>
          <p:nvCxnSpPr>
            <p:cNvPr id="36" name="꺾인 연결선 35"/>
            <p:cNvCxnSpPr>
              <a:stCxn id="31" idx="3"/>
              <a:endCxn id="34" idx="0"/>
            </p:cNvCxnSpPr>
            <p:nvPr/>
          </p:nvCxnSpPr>
          <p:spPr>
            <a:xfrm>
              <a:off x="6718139" y="1763815"/>
              <a:ext cx="626179" cy="369041"/>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오른쪽 화살표 41"/>
            <p:cNvSpPr/>
            <p:nvPr/>
          </p:nvSpPr>
          <p:spPr>
            <a:xfrm>
              <a:off x="5097016" y="3187825"/>
              <a:ext cx="648072" cy="1368152"/>
            </a:xfrm>
            <a:prstGeom prst="rightArrow">
              <a:avLst>
                <a:gd name="adj1" fmla="val 71438"/>
                <a:gd name="adj2" fmla="val 50000"/>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smtClean="0">
                  <a:solidFill>
                    <a:schemeClr val="tx1"/>
                  </a:solidFill>
                  <a:latin typeface="굴림" pitchFamily="50" charset="-127"/>
                  <a:ea typeface="굴림" pitchFamily="50" charset="-127"/>
                </a:rPr>
                <a:t>디저</a:t>
              </a:r>
              <a:r>
                <a:rPr lang="ko-KR" altLang="en-US">
                  <a:solidFill>
                    <a:schemeClr val="tx1"/>
                  </a:solidFill>
                  <a:latin typeface="굴림" pitchFamily="50" charset="-127"/>
                  <a:ea typeface="굴림" pitchFamily="50" charset="-127"/>
                </a:rPr>
                <a:t>트</a:t>
              </a:r>
              <a:endParaRPr lang="en-US" altLang="ko-KR" dirty="0" smtClean="0">
                <a:solidFill>
                  <a:schemeClr val="tx1"/>
                </a:solidFill>
                <a:latin typeface="굴림" pitchFamily="50" charset="-127"/>
                <a:ea typeface="굴림" pitchFamily="50" charset="-127"/>
              </a:endParaRPr>
            </a:p>
          </p:txBody>
        </p:sp>
        <p:sp>
          <p:nvSpPr>
            <p:cNvPr id="44" name="폭발 1 43"/>
            <p:cNvSpPr/>
            <p:nvPr/>
          </p:nvSpPr>
          <p:spPr>
            <a:xfrm>
              <a:off x="6249142" y="4509120"/>
              <a:ext cx="2232250" cy="594356"/>
            </a:xfrm>
            <a:prstGeom prst="irregularSeal1">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ko-KR" altLang="en-US" dirty="0" smtClean="0">
                  <a:solidFill>
                    <a:schemeClr val="bg1"/>
                  </a:solidFill>
                  <a:latin typeface="굴림" pitchFamily="50" charset="-127"/>
                  <a:ea typeface="굴림" pitchFamily="50" charset="-127"/>
                </a:rPr>
                <a:t>기타</a:t>
              </a:r>
            </a:p>
          </p:txBody>
        </p:sp>
      </p:grpSp>
    </p:spTree>
    <p:extLst>
      <p:ext uri="{BB962C8B-B14F-4D97-AF65-F5344CB8AC3E}">
        <p14:creationId xmlns:p14="http://schemas.microsoft.com/office/powerpoint/2010/main" val="389743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smtClean="0">
            <a:solidFill>
              <a:schemeClr val="tx1"/>
            </a:solidFill>
            <a:latin typeface="굴림" pitchFamily="50" charset="-127"/>
            <a:ea typeface="굴림" pitchFamily="50" charset="-127"/>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168</Words>
  <Application>Microsoft Office PowerPoint</Application>
  <PresentationFormat>A4 용지(210x297mm)</PresentationFormat>
  <Paragraphs>71</Paragraphs>
  <Slides>6</Slides>
  <Notes>0</Notes>
  <HiddenSlides>0</HiddenSlides>
  <MMClips>1</MMClips>
  <ScaleCrop>false</ScaleCrop>
  <HeadingPairs>
    <vt:vector size="4" baseType="variant">
      <vt:variant>
        <vt:lpstr>테마</vt:lpstr>
      </vt:variant>
      <vt:variant>
        <vt:i4>1</vt:i4>
      </vt:variant>
      <vt:variant>
        <vt:lpstr>슬라이드 제목</vt:lpstr>
      </vt:variant>
      <vt:variant>
        <vt:i4>6</vt:i4>
      </vt:variant>
    </vt:vector>
  </HeadingPairs>
  <TitlesOfParts>
    <vt:vector size="7" baseType="lpstr">
      <vt:lpstr>Office 테마</vt:lpstr>
      <vt:lpstr>PowerPoint 프레젠테이션</vt:lpstr>
      <vt:lpstr>목차</vt:lpstr>
      <vt:lpstr>카페쇼 개요</vt:lpstr>
      <vt:lpstr>카페쇼 행사일정</vt:lpstr>
      <vt:lpstr>카페쇼 참관객</vt:lpstr>
      <vt:lpstr>참관목적 및 전시목록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eood</dc:creator>
  <cp:lastModifiedBy>eood</cp:lastModifiedBy>
  <cp:revision>31</cp:revision>
  <dcterms:created xsi:type="dcterms:W3CDTF">2018-10-10T05:19:00Z</dcterms:created>
  <dcterms:modified xsi:type="dcterms:W3CDTF">2018-11-20T04:47:45Z</dcterms:modified>
</cp:coreProperties>
</file>