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D492-44E1-4DAE-9950-F5E6B99A9485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D494-0137-407B-93CF-EEF8EB8DFC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25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2438-349F-48F9-B309-F86CE966A4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234-B454-4AE2-98F1-2B130245FB7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553-F811-488E-AA12-A6F64DA6BA5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순서도: 카드 8"/>
          <p:cNvSpPr/>
          <p:nvPr userDrawn="1"/>
        </p:nvSpPr>
        <p:spPr>
          <a:xfrm flipV="1">
            <a:off x="0" y="0"/>
            <a:ext cx="9906000" cy="1268760"/>
          </a:xfrm>
          <a:prstGeom prst="flowChartPunchedCard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27C5-238F-4744-91F1-5639046AAE7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순서도: 카드 7"/>
          <p:cNvSpPr/>
          <p:nvPr userDrawn="1"/>
        </p:nvSpPr>
        <p:spPr>
          <a:xfrm>
            <a:off x="560512" y="0"/>
            <a:ext cx="8640960" cy="1268760"/>
          </a:xfrm>
          <a:prstGeom prst="flowChartPunchedCar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85400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4490-A5DA-4116-96F4-78AE4F58D86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7E7F-3386-4AC0-9CB3-1F30CF2BD1C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FCD-CA58-4DCE-BE34-B83DBD0517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52EC-B945-40F1-97F2-99DF5BC443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3F7F-7FEE-42B3-B503-01AD796ECD8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7AF8-F4D6-4E5D-BE00-F2754ABDA7E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E03-4CEB-484A-96B9-83DA834469D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88F-E4F5-4552-A03F-FC609E5AE44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20700000">
            <a:off x="-1256446" y="-398207"/>
            <a:ext cx="6082188" cy="4566284"/>
          </a:xfrm>
          <a:custGeom>
            <a:avLst/>
            <a:gdLst>
              <a:gd name="connsiteX0" fmla="*/ 1404156 w 2808312"/>
              <a:gd name="connsiteY0" fmla="*/ 558062 h 2232248"/>
              <a:gd name="connsiteX1" fmla="*/ 1404156 w 2808312"/>
              <a:gd name="connsiteY1" fmla="*/ 2232248 h 2232248"/>
              <a:gd name="connsiteX2" fmla="*/ 1404156 w 2808312"/>
              <a:gd name="connsiteY2" fmla="*/ 558062 h 2232248"/>
              <a:gd name="connsiteX0" fmla="*/ 2866818 w 5733636"/>
              <a:gd name="connsiteY0" fmla="*/ 1302145 h 2976331"/>
              <a:gd name="connsiteX1" fmla="*/ 2866818 w 5733636"/>
              <a:gd name="connsiteY1" fmla="*/ 2976331 h 2976331"/>
              <a:gd name="connsiteX2" fmla="*/ 2866818 w 5733636"/>
              <a:gd name="connsiteY2" fmla="*/ 1302145 h 2976331"/>
              <a:gd name="connsiteX0" fmla="*/ 2686798 w 5733636"/>
              <a:gd name="connsiteY0" fmla="*/ 1302145 h 3192356"/>
              <a:gd name="connsiteX1" fmla="*/ 2866818 w 5733636"/>
              <a:gd name="connsiteY1" fmla="*/ 3192356 h 3192356"/>
              <a:gd name="connsiteX2" fmla="*/ 2686798 w 5733636"/>
              <a:gd name="connsiteY2" fmla="*/ 1302145 h 3192356"/>
              <a:gd name="connsiteX0" fmla="*/ 2686798 w 5733636"/>
              <a:gd name="connsiteY0" fmla="*/ 1982993 h 3873204"/>
              <a:gd name="connsiteX1" fmla="*/ 2866818 w 5733636"/>
              <a:gd name="connsiteY1" fmla="*/ 3873204 h 3873204"/>
              <a:gd name="connsiteX2" fmla="*/ 2686798 w 5733636"/>
              <a:gd name="connsiteY2" fmla="*/ 1982993 h 3873204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2407307 h 3783957"/>
              <a:gd name="connsiteX1" fmla="*/ 2866818 w 5733636"/>
              <a:gd name="connsiteY1" fmla="*/ 3783957 h 3783957"/>
              <a:gd name="connsiteX2" fmla="*/ 2760265 w 5733636"/>
              <a:gd name="connsiteY2" fmla="*/ 2407307 h 3783957"/>
              <a:gd name="connsiteX0" fmla="*/ 2760265 w 5733636"/>
              <a:gd name="connsiteY0" fmla="*/ 2437631 h 3814281"/>
              <a:gd name="connsiteX1" fmla="*/ 2866818 w 5733636"/>
              <a:gd name="connsiteY1" fmla="*/ 3814281 h 3814281"/>
              <a:gd name="connsiteX2" fmla="*/ 2760265 w 5733636"/>
              <a:gd name="connsiteY2" fmla="*/ 2437631 h 3814281"/>
              <a:gd name="connsiteX0" fmla="*/ 2760265 w 5733636"/>
              <a:gd name="connsiteY0" fmla="*/ 2569034 h 3945684"/>
              <a:gd name="connsiteX1" fmla="*/ 2866818 w 5733636"/>
              <a:gd name="connsiteY1" fmla="*/ 3945684 h 3945684"/>
              <a:gd name="connsiteX2" fmla="*/ 2760265 w 5733636"/>
              <a:gd name="connsiteY2" fmla="*/ 2569034 h 39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3636" h="3945684">
                <a:moveTo>
                  <a:pt x="2760265" y="2569034"/>
                </a:moveTo>
                <a:cubicBezTo>
                  <a:pt x="3623655" y="0"/>
                  <a:pt x="5733636" y="2271498"/>
                  <a:pt x="2866818" y="3945684"/>
                </a:cubicBezTo>
                <a:cubicBezTo>
                  <a:pt x="0" y="2271498"/>
                  <a:pt x="2178766" y="1173297"/>
                  <a:pt x="2760265" y="256903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080792" y="2708920"/>
            <a:ext cx="6192688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Post Personal Computer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264" y="116632"/>
            <a:ext cx="2315518" cy="760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6" name="제목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모서리가 접힌 도형 13"/>
          <p:cNvSpPr/>
          <p:nvPr/>
        </p:nvSpPr>
        <p:spPr>
          <a:xfrm>
            <a:off x="3440832" y="1772816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PC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모서리가 접힌 도형 14"/>
          <p:cNvSpPr/>
          <p:nvPr/>
        </p:nvSpPr>
        <p:spPr>
          <a:xfrm>
            <a:off x="3440832" y="5229200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분류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모서리가 접힌 도형 16"/>
          <p:cNvSpPr/>
          <p:nvPr/>
        </p:nvSpPr>
        <p:spPr>
          <a:xfrm>
            <a:off x="3440832" y="299695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종류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모서리가 접힌 도형 17"/>
          <p:cNvSpPr/>
          <p:nvPr/>
        </p:nvSpPr>
        <p:spPr>
          <a:xfrm>
            <a:off x="3440832" y="4077072"/>
            <a:ext cx="5616624" cy="792088"/>
          </a:xfrm>
          <a:prstGeom prst="foldedCorner">
            <a:avLst>
              <a:gd name="adj" fmla="val 2716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포스트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성장률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6873" t="31529" r="5328" b="34168"/>
          <a:stretch>
            <a:fillRect/>
          </a:stretch>
        </p:blipFill>
        <p:spPr>
          <a:xfrm>
            <a:off x="1136576" y="4221088"/>
            <a:ext cx="1584176" cy="1872208"/>
          </a:xfrm>
          <a:prstGeom prst="rect">
            <a:avLst/>
          </a:prstGeom>
        </p:spPr>
      </p:pic>
      <p:sp>
        <p:nvSpPr>
          <p:cNvPr id="20" name="하트 19"/>
          <p:cNvSpPr/>
          <p:nvPr/>
        </p:nvSpPr>
        <p:spPr>
          <a:xfrm rot="20820000">
            <a:off x="2732888" y="1688909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하트 20"/>
          <p:cNvSpPr/>
          <p:nvPr/>
        </p:nvSpPr>
        <p:spPr>
          <a:xfrm rot="20820000">
            <a:off x="2732888" y="2913045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하트 21"/>
          <p:cNvSpPr/>
          <p:nvPr/>
        </p:nvSpPr>
        <p:spPr>
          <a:xfrm rot="20820000">
            <a:off x="2732888" y="3993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하트 22"/>
          <p:cNvSpPr/>
          <p:nvPr/>
        </p:nvSpPr>
        <p:spPr>
          <a:xfrm rot="20820000">
            <a:off x="2732888" y="5142166"/>
            <a:ext cx="1162519" cy="936104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1117" y="19380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81117" y="316216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81117" y="424228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1117" y="53793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포스트 </a:t>
            </a:r>
            <a:r>
              <a:rPr lang="en-US" altLang="ko-KR" smtClean="0"/>
              <a:t>PC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484784"/>
            <a:ext cx="7986092" cy="2188839"/>
          </a:xfr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Next Generation PC Standardization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WSN(Wireless Sensor Network)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TC32(Communication Network and Systems Interconnection)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TG11(Computer Supported Telecommunication Applications)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95300" y="3717032"/>
            <a:ext cx="7049988" cy="218883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포스트 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의 의미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개인용 컴퓨터 시대 이후의 차세대 정보 기기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인터넷을 축으로 한 네트워크의 급속한 발전으로 다양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</a:b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한 형태의 정보 교환 도구와 기술을 갖춘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포스트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PC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등장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45288" y="422108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66</Words>
  <Application>Microsoft Office PowerPoint</Application>
  <PresentationFormat>A4 용지(210x297mm)</PresentationFormat>
  <Paragraphs>23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포스트 PC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17</cp:revision>
  <dcterms:created xsi:type="dcterms:W3CDTF">2015-01-20T01:43:10Z</dcterms:created>
  <dcterms:modified xsi:type="dcterms:W3CDTF">2016-09-23T05:06:28Z</dcterms:modified>
</cp:coreProperties>
</file>