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EA5EB-5FDE-455F-B7F8-6421EE5D4EC5}" type="datetimeFigureOut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CA428-E740-4437-AEDA-EE75CDE8FE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76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4F56-3FEF-4955-9F9F-9426DC322825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36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2BC5-CEA9-4C41-884A-C2DEA387E6A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09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0FA-7C45-4282-9B18-427FCDB7E56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95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0245-78A6-4FC2-A089-C0F55E5AE8C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0"/>
            <a:ext cx="9906000" cy="11967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0" y="0"/>
            <a:ext cx="9906000" cy="1196752"/>
          </a:xfrm>
          <a:prstGeom prst="plaque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3554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7B7B7D"/>
              </a:clrFrom>
              <a:clrTo>
                <a:srgbClr val="7B7B7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51" y="6199988"/>
            <a:ext cx="1868045" cy="61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3094-66D3-4DB2-B19F-281F33C4927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6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6AC9-5CE5-4116-B90E-E901C51115D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86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F44D-48F5-4354-8FE9-7F70E9D353B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0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A78-8692-4ABB-BA03-FD4E679F5162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C16-A55D-46A9-BECD-3AA1FBD29AF9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9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EAA-F6E9-44BF-9F1C-2700F7D501CC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27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89C1-C8EA-4B3D-8013-CB679534120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1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3BF9-AFDC-4959-84B5-A2949CA364C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48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하트 9"/>
          <p:cNvSpPr/>
          <p:nvPr/>
        </p:nvSpPr>
        <p:spPr>
          <a:xfrm rot="17042876">
            <a:off x="301126" y="1149324"/>
            <a:ext cx="2905558" cy="2042389"/>
          </a:xfrm>
          <a:custGeom>
            <a:avLst/>
            <a:gdLst>
              <a:gd name="connsiteX0" fmla="*/ 2160240 w 4320480"/>
              <a:gd name="connsiteY0" fmla="*/ 1080120 h 4320480"/>
              <a:gd name="connsiteX1" fmla="*/ 2160240 w 4320480"/>
              <a:gd name="connsiteY1" fmla="*/ 4320480 h 4320480"/>
              <a:gd name="connsiteX2" fmla="*/ 2160240 w 4320480"/>
              <a:gd name="connsiteY2" fmla="*/ 1080120 h 4320480"/>
              <a:gd name="connsiteX0" fmla="*/ 2182655 w 4351985"/>
              <a:gd name="connsiteY0" fmla="*/ 1979038 h 2341444"/>
              <a:gd name="connsiteX1" fmla="*/ 2173030 w 4351985"/>
              <a:gd name="connsiteY1" fmla="*/ 2341444 h 2341444"/>
              <a:gd name="connsiteX2" fmla="*/ 2182655 w 4351985"/>
              <a:gd name="connsiteY2" fmla="*/ 1979038 h 2341444"/>
              <a:gd name="connsiteX0" fmla="*/ 2018511 w 4187841"/>
              <a:gd name="connsiteY0" fmla="*/ 2018936 h 2381342"/>
              <a:gd name="connsiteX1" fmla="*/ 2008886 w 4187841"/>
              <a:gd name="connsiteY1" fmla="*/ 2381342 h 2381342"/>
              <a:gd name="connsiteX2" fmla="*/ 2018511 w 4187841"/>
              <a:gd name="connsiteY2" fmla="*/ 2018936 h 2381342"/>
              <a:gd name="connsiteX0" fmla="*/ 2018511 w 4096109"/>
              <a:gd name="connsiteY0" fmla="*/ 2018936 h 2381342"/>
              <a:gd name="connsiteX1" fmla="*/ 2008886 w 4096109"/>
              <a:gd name="connsiteY1" fmla="*/ 2381342 h 2381342"/>
              <a:gd name="connsiteX2" fmla="*/ 2018511 w 4096109"/>
              <a:gd name="connsiteY2" fmla="*/ 2018936 h 2381342"/>
              <a:gd name="connsiteX0" fmla="*/ 2018511 w 4130232"/>
              <a:gd name="connsiteY0" fmla="*/ 2018936 h 2381342"/>
              <a:gd name="connsiteX1" fmla="*/ 2008886 w 4130232"/>
              <a:gd name="connsiteY1" fmla="*/ 2381342 h 2381342"/>
              <a:gd name="connsiteX2" fmla="*/ 2018511 w 4130232"/>
              <a:gd name="connsiteY2" fmla="*/ 2018936 h 2381342"/>
              <a:gd name="connsiteX0" fmla="*/ 1659364 w 3771085"/>
              <a:gd name="connsiteY0" fmla="*/ 1662079 h 2024485"/>
              <a:gd name="connsiteX1" fmla="*/ 1649739 w 3771085"/>
              <a:gd name="connsiteY1" fmla="*/ 2024485 h 2024485"/>
              <a:gd name="connsiteX2" fmla="*/ 1659364 w 3771085"/>
              <a:gd name="connsiteY2" fmla="*/ 1662079 h 2024485"/>
              <a:gd name="connsiteX0" fmla="*/ 1849977 w 3961698"/>
              <a:gd name="connsiteY0" fmla="*/ 1662079 h 2024485"/>
              <a:gd name="connsiteX1" fmla="*/ 1840352 w 3961698"/>
              <a:gd name="connsiteY1" fmla="*/ 2024485 h 2024485"/>
              <a:gd name="connsiteX2" fmla="*/ 1849977 w 3961698"/>
              <a:gd name="connsiteY2" fmla="*/ 1662079 h 2024485"/>
              <a:gd name="connsiteX0" fmla="*/ 1798231 w 3965081"/>
              <a:gd name="connsiteY0" fmla="*/ 1585531 h 2137013"/>
              <a:gd name="connsiteX1" fmla="*/ 1865681 w 3965081"/>
              <a:gd name="connsiteY1" fmla="*/ 2137013 h 2137013"/>
              <a:gd name="connsiteX2" fmla="*/ 1798231 w 3965081"/>
              <a:gd name="connsiteY2" fmla="*/ 1585531 h 2137013"/>
              <a:gd name="connsiteX0" fmla="*/ 1798231 w 3978584"/>
              <a:gd name="connsiteY0" fmla="*/ 1453368 h 2004850"/>
              <a:gd name="connsiteX1" fmla="*/ 1865681 w 3978584"/>
              <a:gd name="connsiteY1" fmla="*/ 2004850 h 2004850"/>
              <a:gd name="connsiteX2" fmla="*/ 1798231 w 3978584"/>
              <a:gd name="connsiteY2" fmla="*/ 1453368 h 2004850"/>
              <a:gd name="connsiteX0" fmla="*/ 1510119 w 3690472"/>
              <a:gd name="connsiteY0" fmla="*/ 1453368 h 2004850"/>
              <a:gd name="connsiteX1" fmla="*/ 1577569 w 3690472"/>
              <a:gd name="connsiteY1" fmla="*/ 2004850 h 2004850"/>
              <a:gd name="connsiteX2" fmla="*/ 1510119 w 3690472"/>
              <a:gd name="connsiteY2" fmla="*/ 1453368 h 2004850"/>
              <a:gd name="connsiteX0" fmla="*/ 1496453 w 3691971"/>
              <a:gd name="connsiteY0" fmla="*/ 1322210 h 2275216"/>
              <a:gd name="connsiteX1" fmla="*/ 1584996 w 3691971"/>
              <a:gd name="connsiteY1" fmla="*/ 2275216 h 2275216"/>
              <a:gd name="connsiteX2" fmla="*/ 1496453 w 3691971"/>
              <a:gd name="connsiteY2" fmla="*/ 1322210 h 2275216"/>
              <a:gd name="connsiteX0" fmla="*/ 1403972 w 3599490"/>
              <a:gd name="connsiteY0" fmla="*/ 1322210 h 2275216"/>
              <a:gd name="connsiteX1" fmla="*/ 1492515 w 3599490"/>
              <a:gd name="connsiteY1" fmla="*/ 2275216 h 2275216"/>
              <a:gd name="connsiteX2" fmla="*/ 1403972 w 3599490"/>
              <a:gd name="connsiteY2" fmla="*/ 1322210 h 2275216"/>
              <a:gd name="connsiteX0" fmla="*/ 1312073 w 3607373"/>
              <a:gd name="connsiteY0" fmla="*/ 1348024 h 2216961"/>
              <a:gd name="connsiteX1" fmla="*/ 1538332 w 3607373"/>
              <a:gd name="connsiteY1" fmla="*/ 2216961 h 2216961"/>
              <a:gd name="connsiteX2" fmla="*/ 1312073 w 3607373"/>
              <a:gd name="connsiteY2" fmla="*/ 1348024 h 2216961"/>
              <a:gd name="connsiteX0" fmla="*/ 1312073 w 3658324"/>
              <a:gd name="connsiteY0" fmla="*/ 1595035 h 2463972"/>
              <a:gd name="connsiteX1" fmla="*/ 1538332 w 3658324"/>
              <a:gd name="connsiteY1" fmla="*/ 2463972 h 2463972"/>
              <a:gd name="connsiteX2" fmla="*/ 1312073 w 3658324"/>
              <a:gd name="connsiteY2" fmla="*/ 1595035 h 2463972"/>
              <a:gd name="connsiteX0" fmla="*/ 1233924 w 3580175"/>
              <a:gd name="connsiteY0" fmla="*/ 1595035 h 2463972"/>
              <a:gd name="connsiteX1" fmla="*/ 1460183 w 3580175"/>
              <a:gd name="connsiteY1" fmla="*/ 2463972 h 2463972"/>
              <a:gd name="connsiteX2" fmla="*/ 1233924 w 3580175"/>
              <a:gd name="connsiteY2" fmla="*/ 1595035 h 2463972"/>
              <a:gd name="connsiteX0" fmla="*/ 1200518 w 3582076"/>
              <a:gd name="connsiteY0" fmla="*/ 1571966 h 2517930"/>
              <a:gd name="connsiteX1" fmla="*/ 1475817 w 3582076"/>
              <a:gd name="connsiteY1" fmla="*/ 2517930 h 2517930"/>
              <a:gd name="connsiteX2" fmla="*/ 1200518 w 3582076"/>
              <a:gd name="connsiteY2" fmla="*/ 1571966 h 251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2076" h="2517930">
                <a:moveTo>
                  <a:pt x="1200518" y="1571966"/>
                </a:moveTo>
                <a:cubicBezTo>
                  <a:pt x="1951848" y="-1595258"/>
                  <a:pt x="5993747" y="707845"/>
                  <a:pt x="1475817" y="2517930"/>
                </a:cubicBezTo>
                <a:cubicBezTo>
                  <a:pt x="-1463171" y="1608186"/>
                  <a:pt x="832475" y="-51424"/>
                  <a:pt x="1200518" y="1571966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" name="하트 9"/>
          <p:cNvSpPr/>
          <p:nvPr/>
        </p:nvSpPr>
        <p:spPr>
          <a:xfrm rot="4557124" flipH="1">
            <a:off x="2157781" y="1135134"/>
            <a:ext cx="2905558" cy="2042389"/>
          </a:xfrm>
          <a:custGeom>
            <a:avLst/>
            <a:gdLst>
              <a:gd name="connsiteX0" fmla="*/ 2160240 w 4320480"/>
              <a:gd name="connsiteY0" fmla="*/ 1080120 h 4320480"/>
              <a:gd name="connsiteX1" fmla="*/ 2160240 w 4320480"/>
              <a:gd name="connsiteY1" fmla="*/ 4320480 h 4320480"/>
              <a:gd name="connsiteX2" fmla="*/ 2160240 w 4320480"/>
              <a:gd name="connsiteY2" fmla="*/ 1080120 h 4320480"/>
              <a:gd name="connsiteX0" fmla="*/ 2182655 w 4351985"/>
              <a:gd name="connsiteY0" fmla="*/ 1979038 h 2341444"/>
              <a:gd name="connsiteX1" fmla="*/ 2173030 w 4351985"/>
              <a:gd name="connsiteY1" fmla="*/ 2341444 h 2341444"/>
              <a:gd name="connsiteX2" fmla="*/ 2182655 w 4351985"/>
              <a:gd name="connsiteY2" fmla="*/ 1979038 h 2341444"/>
              <a:gd name="connsiteX0" fmla="*/ 2018511 w 4187841"/>
              <a:gd name="connsiteY0" fmla="*/ 2018936 h 2381342"/>
              <a:gd name="connsiteX1" fmla="*/ 2008886 w 4187841"/>
              <a:gd name="connsiteY1" fmla="*/ 2381342 h 2381342"/>
              <a:gd name="connsiteX2" fmla="*/ 2018511 w 4187841"/>
              <a:gd name="connsiteY2" fmla="*/ 2018936 h 2381342"/>
              <a:gd name="connsiteX0" fmla="*/ 2018511 w 4096109"/>
              <a:gd name="connsiteY0" fmla="*/ 2018936 h 2381342"/>
              <a:gd name="connsiteX1" fmla="*/ 2008886 w 4096109"/>
              <a:gd name="connsiteY1" fmla="*/ 2381342 h 2381342"/>
              <a:gd name="connsiteX2" fmla="*/ 2018511 w 4096109"/>
              <a:gd name="connsiteY2" fmla="*/ 2018936 h 2381342"/>
              <a:gd name="connsiteX0" fmla="*/ 2018511 w 4130232"/>
              <a:gd name="connsiteY0" fmla="*/ 2018936 h 2381342"/>
              <a:gd name="connsiteX1" fmla="*/ 2008886 w 4130232"/>
              <a:gd name="connsiteY1" fmla="*/ 2381342 h 2381342"/>
              <a:gd name="connsiteX2" fmla="*/ 2018511 w 4130232"/>
              <a:gd name="connsiteY2" fmla="*/ 2018936 h 2381342"/>
              <a:gd name="connsiteX0" fmla="*/ 1659364 w 3771085"/>
              <a:gd name="connsiteY0" fmla="*/ 1662079 h 2024485"/>
              <a:gd name="connsiteX1" fmla="*/ 1649739 w 3771085"/>
              <a:gd name="connsiteY1" fmla="*/ 2024485 h 2024485"/>
              <a:gd name="connsiteX2" fmla="*/ 1659364 w 3771085"/>
              <a:gd name="connsiteY2" fmla="*/ 1662079 h 2024485"/>
              <a:gd name="connsiteX0" fmla="*/ 1849977 w 3961698"/>
              <a:gd name="connsiteY0" fmla="*/ 1662079 h 2024485"/>
              <a:gd name="connsiteX1" fmla="*/ 1840352 w 3961698"/>
              <a:gd name="connsiteY1" fmla="*/ 2024485 h 2024485"/>
              <a:gd name="connsiteX2" fmla="*/ 1849977 w 3961698"/>
              <a:gd name="connsiteY2" fmla="*/ 1662079 h 2024485"/>
              <a:gd name="connsiteX0" fmla="*/ 1798231 w 3965081"/>
              <a:gd name="connsiteY0" fmla="*/ 1585531 h 2137013"/>
              <a:gd name="connsiteX1" fmla="*/ 1865681 w 3965081"/>
              <a:gd name="connsiteY1" fmla="*/ 2137013 h 2137013"/>
              <a:gd name="connsiteX2" fmla="*/ 1798231 w 3965081"/>
              <a:gd name="connsiteY2" fmla="*/ 1585531 h 2137013"/>
              <a:gd name="connsiteX0" fmla="*/ 1798231 w 3978584"/>
              <a:gd name="connsiteY0" fmla="*/ 1453368 h 2004850"/>
              <a:gd name="connsiteX1" fmla="*/ 1865681 w 3978584"/>
              <a:gd name="connsiteY1" fmla="*/ 2004850 h 2004850"/>
              <a:gd name="connsiteX2" fmla="*/ 1798231 w 3978584"/>
              <a:gd name="connsiteY2" fmla="*/ 1453368 h 2004850"/>
              <a:gd name="connsiteX0" fmla="*/ 1510119 w 3690472"/>
              <a:gd name="connsiteY0" fmla="*/ 1453368 h 2004850"/>
              <a:gd name="connsiteX1" fmla="*/ 1577569 w 3690472"/>
              <a:gd name="connsiteY1" fmla="*/ 2004850 h 2004850"/>
              <a:gd name="connsiteX2" fmla="*/ 1510119 w 3690472"/>
              <a:gd name="connsiteY2" fmla="*/ 1453368 h 2004850"/>
              <a:gd name="connsiteX0" fmla="*/ 1496453 w 3691971"/>
              <a:gd name="connsiteY0" fmla="*/ 1322210 h 2275216"/>
              <a:gd name="connsiteX1" fmla="*/ 1584996 w 3691971"/>
              <a:gd name="connsiteY1" fmla="*/ 2275216 h 2275216"/>
              <a:gd name="connsiteX2" fmla="*/ 1496453 w 3691971"/>
              <a:gd name="connsiteY2" fmla="*/ 1322210 h 2275216"/>
              <a:gd name="connsiteX0" fmla="*/ 1403972 w 3599490"/>
              <a:gd name="connsiteY0" fmla="*/ 1322210 h 2275216"/>
              <a:gd name="connsiteX1" fmla="*/ 1492515 w 3599490"/>
              <a:gd name="connsiteY1" fmla="*/ 2275216 h 2275216"/>
              <a:gd name="connsiteX2" fmla="*/ 1403972 w 3599490"/>
              <a:gd name="connsiteY2" fmla="*/ 1322210 h 2275216"/>
              <a:gd name="connsiteX0" fmla="*/ 1312073 w 3607373"/>
              <a:gd name="connsiteY0" fmla="*/ 1348024 h 2216961"/>
              <a:gd name="connsiteX1" fmla="*/ 1538332 w 3607373"/>
              <a:gd name="connsiteY1" fmla="*/ 2216961 h 2216961"/>
              <a:gd name="connsiteX2" fmla="*/ 1312073 w 3607373"/>
              <a:gd name="connsiteY2" fmla="*/ 1348024 h 2216961"/>
              <a:gd name="connsiteX0" fmla="*/ 1312073 w 3658324"/>
              <a:gd name="connsiteY0" fmla="*/ 1595035 h 2463972"/>
              <a:gd name="connsiteX1" fmla="*/ 1538332 w 3658324"/>
              <a:gd name="connsiteY1" fmla="*/ 2463972 h 2463972"/>
              <a:gd name="connsiteX2" fmla="*/ 1312073 w 3658324"/>
              <a:gd name="connsiteY2" fmla="*/ 1595035 h 2463972"/>
              <a:gd name="connsiteX0" fmla="*/ 1233924 w 3580175"/>
              <a:gd name="connsiteY0" fmla="*/ 1595035 h 2463972"/>
              <a:gd name="connsiteX1" fmla="*/ 1460183 w 3580175"/>
              <a:gd name="connsiteY1" fmla="*/ 2463972 h 2463972"/>
              <a:gd name="connsiteX2" fmla="*/ 1233924 w 3580175"/>
              <a:gd name="connsiteY2" fmla="*/ 1595035 h 2463972"/>
              <a:gd name="connsiteX0" fmla="*/ 1200518 w 3582076"/>
              <a:gd name="connsiteY0" fmla="*/ 1571966 h 2517930"/>
              <a:gd name="connsiteX1" fmla="*/ 1475817 w 3582076"/>
              <a:gd name="connsiteY1" fmla="*/ 2517930 h 2517930"/>
              <a:gd name="connsiteX2" fmla="*/ 1200518 w 3582076"/>
              <a:gd name="connsiteY2" fmla="*/ 1571966 h 251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2076" h="2517930">
                <a:moveTo>
                  <a:pt x="1200518" y="1571966"/>
                </a:moveTo>
                <a:cubicBezTo>
                  <a:pt x="1951848" y="-1595258"/>
                  <a:pt x="5993747" y="707845"/>
                  <a:pt x="1475817" y="2517930"/>
                </a:cubicBezTo>
                <a:cubicBezTo>
                  <a:pt x="-1463171" y="1608186"/>
                  <a:pt x="832475" y="-51424"/>
                  <a:pt x="1200518" y="1571966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08584" y="4077072"/>
            <a:ext cx="7479863" cy="144016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1">
              <a:avLst/>
            </a:prstTxWarp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Franchise Cafe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60000" endA="900" endPos="580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249191"/>
            <a:ext cx="2920644" cy="95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9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8" name="원통 7"/>
          <p:cNvSpPr/>
          <p:nvPr/>
        </p:nvSpPr>
        <p:spPr>
          <a:xfrm>
            <a:off x="3512840" y="1778452"/>
            <a:ext cx="5040560" cy="792088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프랜차이즈 카페</a:t>
            </a:r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" name="하트 4"/>
          <p:cNvSpPr/>
          <p:nvPr/>
        </p:nvSpPr>
        <p:spPr>
          <a:xfrm rot="18639137">
            <a:off x="2969962" y="1589978"/>
            <a:ext cx="864096" cy="864096"/>
          </a:xfrm>
          <a:prstGeom prst="hear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0646" y="176419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원통 9"/>
          <p:cNvSpPr/>
          <p:nvPr/>
        </p:nvSpPr>
        <p:spPr>
          <a:xfrm>
            <a:off x="3512840" y="2852936"/>
            <a:ext cx="5040560" cy="792088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매장 개설 안내</a:t>
            </a:r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하트 10"/>
          <p:cNvSpPr/>
          <p:nvPr/>
        </p:nvSpPr>
        <p:spPr>
          <a:xfrm rot="18639137">
            <a:off x="2969962" y="2664462"/>
            <a:ext cx="864096" cy="864096"/>
          </a:xfrm>
          <a:prstGeom prst="hear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0646" y="283867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원통 12"/>
          <p:cNvSpPr/>
          <p:nvPr/>
        </p:nvSpPr>
        <p:spPr>
          <a:xfrm>
            <a:off x="3512840" y="3938692"/>
            <a:ext cx="5040560" cy="792088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커피전문점 현황 비교</a:t>
            </a:r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하트 13"/>
          <p:cNvSpPr/>
          <p:nvPr/>
        </p:nvSpPr>
        <p:spPr>
          <a:xfrm rot="18639137">
            <a:off x="2969962" y="3750218"/>
            <a:ext cx="864096" cy="864096"/>
          </a:xfrm>
          <a:prstGeom prst="hear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0646" y="392443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원통 15"/>
          <p:cNvSpPr/>
          <p:nvPr/>
        </p:nvSpPr>
        <p:spPr>
          <a:xfrm>
            <a:off x="3512840" y="5013176"/>
            <a:ext cx="5040560" cy="792088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가맹 방법과 절차</a:t>
            </a:r>
            <a:endParaRPr lang="ko-KR" altLang="en-US" sz="240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하트 16"/>
          <p:cNvSpPr/>
          <p:nvPr/>
        </p:nvSpPr>
        <p:spPr>
          <a:xfrm rot="18639137">
            <a:off x="2969962" y="4824702"/>
            <a:ext cx="864096" cy="864096"/>
          </a:xfrm>
          <a:prstGeom prst="hear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0646" y="499891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2" b="65370"/>
          <a:stretch/>
        </p:blipFill>
        <p:spPr>
          <a:xfrm>
            <a:off x="646120" y="4201754"/>
            <a:ext cx="1822150" cy="162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2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3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3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8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48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9</cp:revision>
  <dcterms:created xsi:type="dcterms:W3CDTF">2018-09-27T06:27:06Z</dcterms:created>
  <dcterms:modified xsi:type="dcterms:W3CDTF">2018-11-13T04:40:43Z</dcterms:modified>
</cp:coreProperties>
</file>