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88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9" name="사각형 설명선 8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5" name="사각형 설명선 14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사각형 설명선 15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모서리가 접힌 도형 17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12</cp:revision>
  <dcterms:created xsi:type="dcterms:W3CDTF">2015-01-20T05:21:08Z</dcterms:created>
  <dcterms:modified xsi:type="dcterms:W3CDTF">2016-09-23T04:43:13Z</dcterms:modified>
</cp:coreProperties>
</file>