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50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FBD1A-A961-4600-95EB-9DB6B0FBAECE}" type="datetimeFigureOut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94556-57E6-4ECC-921B-0AB62B2237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5198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2CA3-0488-4BAA-AB90-AAE0330568A1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28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2524-A050-46B8-B655-CEA32039929B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735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451E-4D35-43A5-B3C1-23E50E2EE6D5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24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88504" y="6356351"/>
            <a:ext cx="2311400" cy="365125"/>
          </a:xfrm>
        </p:spPr>
        <p:txBody>
          <a:bodyPr/>
          <a:lstStyle>
            <a:lvl1pPr algn="l">
              <a:defRPr/>
            </a:lvl1pPr>
          </a:lstStyle>
          <a:p>
            <a:fld id="{C52559CD-FFE3-4E5F-8D8D-EC73A1B29F50}" type="slidenum">
              <a:rPr lang="ko-KR" altLang="en-US" smtClean="0"/>
              <a:pPr/>
              <a:t>‹#›</a:t>
            </a:fld>
            <a:r>
              <a:rPr lang="ko-KR" altLang="en-US" dirty="0" smtClean="0"/>
              <a:t>쪽</a:t>
            </a:r>
            <a:endParaRPr lang="ko-KR" altLang="en-US" dirty="0"/>
          </a:p>
        </p:txBody>
      </p:sp>
      <p:sp>
        <p:nvSpPr>
          <p:cNvPr id="7" name="양쪽 모서리가 잘린 사각형 6"/>
          <p:cNvSpPr/>
          <p:nvPr userDrawn="1"/>
        </p:nvSpPr>
        <p:spPr>
          <a:xfrm flipV="1">
            <a:off x="0" y="0"/>
            <a:ext cx="9906000" cy="1124744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사다리꼴 10"/>
          <p:cNvSpPr/>
          <p:nvPr userDrawn="1"/>
        </p:nvSpPr>
        <p:spPr>
          <a:xfrm>
            <a:off x="0" y="0"/>
            <a:ext cx="9906000" cy="1177502"/>
          </a:xfrm>
          <a:prstGeom prst="trapezoid">
            <a:avLst>
              <a:gd name="adj" fmla="val 108010"/>
            </a:avLst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5252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2060"/>
                </a:solidFill>
                <a:latin typeface="궁서" pitchFamily="18" charset="-127"/>
                <a:ea typeface="궁서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320" y="6218063"/>
            <a:ext cx="1609725" cy="59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77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D828-EA7E-482E-9644-48143C1344CB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265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A264-4444-4A87-BCAB-64180B9FD2BD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363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BCC0-DECA-47C7-A5C6-0A521EF7305F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804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5D60-A86A-4241-80C6-DCD9782061F8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215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8589-9B63-44FC-A8B8-195556D1C091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593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A6723-EEAC-492F-A55A-FFD6D17DF18D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410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237B1-8E62-4288-B4F1-E668D3CCA0E9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327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B2740-7F35-4F29-9832-40FE5CDBB5E0}" type="datetime1">
              <a:rPr lang="ko-KR" altLang="en-US" smtClean="0"/>
              <a:t>2018-09-28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559CD-FFE3-4E5F-8D8D-EC73A1B29F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884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426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pPr/>
              <a:t>2</a:t>
            </a:fld>
            <a:r>
              <a:rPr lang="ko-KR" altLang="en-US" smtClean="0"/>
              <a:t>쪽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361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pPr/>
              <a:t>3</a:t>
            </a:fld>
            <a:r>
              <a:rPr lang="ko-KR" altLang="en-US" smtClean="0"/>
              <a:t>쪽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333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pPr/>
              <a:t>4</a:t>
            </a:fld>
            <a:r>
              <a:rPr lang="ko-KR" altLang="en-US" smtClean="0"/>
              <a:t>쪽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4812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pPr/>
              <a:t>5</a:t>
            </a:fld>
            <a:r>
              <a:rPr lang="ko-KR" altLang="en-US" smtClean="0"/>
              <a:t>쪽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5606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59CD-FFE3-4E5F-8D8D-EC73A1B29F50}" type="slidenum">
              <a:rPr lang="ko-KR" altLang="en-US" smtClean="0"/>
              <a:pPr/>
              <a:t>6</a:t>
            </a:fld>
            <a:r>
              <a:rPr lang="ko-KR" altLang="en-US" smtClean="0"/>
              <a:t>쪽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7100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</Words>
  <Application>Microsoft Office PowerPoint</Application>
  <PresentationFormat>A4 용지(210x297mm)</PresentationFormat>
  <Paragraphs>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eood</dc:creator>
  <cp:lastModifiedBy>eood</cp:lastModifiedBy>
  <cp:revision>2</cp:revision>
  <dcterms:created xsi:type="dcterms:W3CDTF">2018-09-27T06:17:40Z</dcterms:created>
  <dcterms:modified xsi:type="dcterms:W3CDTF">2018-09-28T04:31:26Z</dcterms:modified>
</cp:coreProperties>
</file>