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40" y="-15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23D07-F317-4B9F-8F36-456815702074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36708-0E9F-49D7-AE0E-A2C4DDF330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5151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8E93-7025-498B-9F4D-8FEC1E6D9A79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9072-D529-4E5D-9DE6-3B282DA18C8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9548A-80D2-4ECB-B3ED-F1FE7B3A6A1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A5667-D939-496F-AB8E-E955EA5135B0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3CE2E4-CA2E-4D23-A038-5E92500B2A61}" type="slidenum">
              <a:rPr lang="ko-KR" altLang="en-US" smtClean="0"/>
              <a:pPr/>
              <a:t>‹#›</a:t>
            </a:fld>
            <a:r>
              <a:rPr lang="ko-KR" altLang="en-US" smtClean="0"/>
              <a:t>페이지</a:t>
            </a:r>
            <a:endParaRPr lang="ko-KR" altLang="en-US"/>
          </a:p>
        </p:txBody>
      </p:sp>
      <p:sp>
        <p:nvSpPr>
          <p:cNvPr id="7" name="배지 6"/>
          <p:cNvSpPr/>
          <p:nvPr userDrawn="1"/>
        </p:nvSpPr>
        <p:spPr>
          <a:xfrm>
            <a:off x="0" y="0"/>
            <a:ext cx="9906000" cy="1124744"/>
          </a:xfrm>
          <a:prstGeom prst="plaque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배지 7"/>
          <p:cNvSpPr/>
          <p:nvPr userDrawn="1"/>
        </p:nvSpPr>
        <p:spPr>
          <a:xfrm>
            <a:off x="704528" y="0"/>
            <a:ext cx="8568952" cy="1124744"/>
          </a:xfrm>
          <a:prstGeom prst="plaqu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-7288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0" name="그림 9" descr="로고2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472" y="6146556"/>
            <a:ext cx="1656184" cy="61249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8B23-3183-4347-BA9D-50276D5C6E5C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1F10-2D00-4EFC-BE4A-6375F6CE86A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4683-28BB-46BB-81BA-EC913BA2516F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43710-6CCB-4FA0-A3B8-EA3BED5A372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A972-4E7F-41D9-918C-CE579A94B39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E7FA1-B8B0-465E-8728-A91B2993801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9A32-969F-4B68-8182-CD5A76EB6DB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42C11-5E31-4110-B271-660E5164FCC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CE2E4-CA2E-4D23-A038-5E92500B2A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2072680" y="692696"/>
            <a:ext cx="7401966" cy="172819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Top">
              <a:avLst/>
            </a:prstTxWarp>
            <a:spAutoFit/>
          </a:bodyPr>
          <a:lstStyle/>
          <a:p>
            <a:pPr algn="ctr"/>
            <a:r>
              <a:rPr lang="en-US" altLang="ko-KR" sz="5400" b="1" cap="none" spc="0" smtClean="0">
                <a:ln w="12700">
                  <a:noFill/>
                  <a:prstDash val="solid"/>
                </a:ln>
                <a:effectLst>
                  <a:reflection blurRad="6350" stA="55000" endA="300" endPos="45500" dir="5400000" sy="-100000" algn="bl" rotWithShape="0"/>
                </a:effectLst>
                <a:latin typeface="굴림" pitchFamily="50" charset="-127"/>
                <a:ea typeface="굴림" pitchFamily="50" charset="-127"/>
              </a:rPr>
              <a:t>User Created Contests story</a:t>
            </a:r>
            <a:endParaRPr lang="en-US" altLang="ko-KR" sz="5400" b="1" cap="none" spc="0">
              <a:ln w="12700">
                <a:noFill/>
                <a:prstDash val="solid"/>
              </a:ln>
              <a:effectLst>
                <a:reflection blurRad="6350" stA="55000" endA="300" endPos="45500" dir="5400000" sy="-100000" algn="bl" rotWithShape="0"/>
              </a:effectLst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8" name="그림 7" descr="로고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57256" y="5733256"/>
            <a:ext cx="2376264" cy="878796"/>
          </a:xfrm>
          <a:prstGeom prst="rect">
            <a:avLst/>
          </a:prstGeom>
        </p:spPr>
      </p:pic>
      <p:sp>
        <p:nvSpPr>
          <p:cNvPr id="5" name="자유형 4"/>
          <p:cNvSpPr/>
          <p:nvPr/>
        </p:nvSpPr>
        <p:spPr>
          <a:xfrm>
            <a:off x="0" y="1916832"/>
            <a:ext cx="3440832" cy="2880320"/>
          </a:xfrm>
          <a:custGeom>
            <a:avLst/>
            <a:gdLst>
              <a:gd name="connsiteX0" fmla="*/ 3649102 w 4608512"/>
              <a:gd name="connsiteY0" fmla="*/ 3001031 h 3312368"/>
              <a:gd name="connsiteX1" fmla="*/ 1421079 w 4608512"/>
              <a:gd name="connsiteY1" fmla="*/ 3185888 h 3312368"/>
              <a:gd name="connsiteX2" fmla="*/ 145156 w 4608512"/>
              <a:gd name="connsiteY2" fmla="*/ 1077652 h 3312368"/>
              <a:gd name="connsiteX3" fmla="*/ 2304258 w 4608512"/>
              <a:gd name="connsiteY3" fmla="*/ -1 h 3312368"/>
              <a:gd name="connsiteX4" fmla="*/ 3649102 w 4608512"/>
              <a:gd name="connsiteY4" fmla="*/ 3001031 h 3312368"/>
              <a:gd name="connsiteX0" fmla="*/ 3937055 w 3937055"/>
              <a:gd name="connsiteY0" fmla="*/ 3001033 h 3405739"/>
              <a:gd name="connsiteX1" fmla="*/ 1709032 w 3937055"/>
              <a:gd name="connsiteY1" fmla="*/ 3185890 h 3405739"/>
              <a:gd name="connsiteX2" fmla="*/ 433109 w 3937055"/>
              <a:gd name="connsiteY2" fmla="*/ 1077654 h 3405739"/>
              <a:gd name="connsiteX3" fmla="*/ 2592211 w 3937055"/>
              <a:gd name="connsiteY3" fmla="*/ 1 h 3405739"/>
              <a:gd name="connsiteX4" fmla="*/ 3937055 w 3937055"/>
              <a:gd name="connsiteY4" fmla="*/ 3001033 h 3405739"/>
              <a:gd name="connsiteX0" fmla="*/ 3937055 w 4858739"/>
              <a:gd name="connsiteY0" fmla="*/ 3001033 h 3405739"/>
              <a:gd name="connsiteX1" fmla="*/ 1709032 w 4858739"/>
              <a:gd name="connsiteY1" fmla="*/ 3185890 h 3405739"/>
              <a:gd name="connsiteX2" fmla="*/ 433109 w 4858739"/>
              <a:gd name="connsiteY2" fmla="*/ 1077654 h 3405739"/>
              <a:gd name="connsiteX3" fmla="*/ 2592211 w 4858739"/>
              <a:gd name="connsiteY3" fmla="*/ 1 h 3405739"/>
              <a:gd name="connsiteX4" fmla="*/ 3937055 w 4858739"/>
              <a:gd name="connsiteY4" fmla="*/ 3001033 h 3405739"/>
              <a:gd name="connsiteX0" fmla="*/ 3937055 w 4858739"/>
              <a:gd name="connsiteY0" fmla="*/ 3001033 h 3405739"/>
              <a:gd name="connsiteX1" fmla="*/ 1709032 w 4858739"/>
              <a:gd name="connsiteY1" fmla="*/ 3185890 h 3405739"/>
              <a:gd name="connsiteX2" fmla="*/ 433109 w 4858739"/>
              <a:gd name="connsiteY2" fmla="*/ 1077654 h 3405739"/>
              <a:gd name="connsiteX3" fmla="*/ 2592211 w 4858739"/>
              <a:gd name="connsiteY3" fmla="*/ 1 h 3405739"/>
              <a:gd name="connsiteX4" fmla="*/ 3937055 w 4858739"/>
              <a:gd name="connsiteY4" fmla="*/ 3001033 h 3405739"/>
              <a:gd name="connsiteX0" fmla="*/ 3937055 w 4858739"/>
              <a:gd name="connsiteY0" fmla="*/ 3001033 h 3661906"/>
              <a:gd name="connsiteX1" fmla="*/ 1709032 w 4858739"/>
              <a:gd name="connsiteY1" fmla="*/ 3185890 h 3661906"/>
              <a:gd name="connsiteX2" fmla="*/ 433109 w 4858739"/>
              <a:gd name="connsiteY2" fmla="*/ 1077654 h 3661906"/>
              <a:gd name="connsiteX3" fmla="*/ 2592211 w 4858739"/>
              <a:gd name="connsiteY3" fmla="*/ 1 h 3661906"/>
              <a:gd name="connsiteX4" fmla="*/ 3937055 w 4858739"/>
              <a:gd name="connsiteY4" fmla="*/ 3001033 h 3661906"/>
              <a:gd name="connsiteX0" fmla="*/ 3937055 w 4601508"/>
              <a:gd name="connsiteY0" fmla="*/ 3001033 h 3661906"/>
              <a:gd name="connsiteX1" fmla="*/ 1709032 w 4601508"/>
              <a:gd name="connsiteY1" fmla="*/ 3185890 h 3661906"/>
              <a:gd name="connsiteX2" fmla="*/ 433109 w 4601508"/>
              <a:gd name="connsiteY2" fmla="*/ 1077654 h 3661906"/>
              <a:gd name="connsiteX3" fmla="*/ 2592211 w 4601508"/>
              <a:gd name="connsiteY3" fmla="*/ 1 h 3661906"/>
              <a:gd name="connsiteX4" fmla="*/ 3937055 w 4601508"/>
              <a:gd name="connsiteY4" fmla="*/ 3001033 h 3661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01508" h="3661906">
                <a:moveTo>
                  <a:pt x="3937055" y="3001033"/>
                </a:moveTo>
                <a:cubicBezTo>
                  <a:pt x="3410627" y="3661906"/>
                  <a:pt x="2446135" y="3405739"/>
                  <a:pt x="1709032" y="3185890"/>
                </a:cubicBezTo>
                <a:cubicBezTo>
                  <a:pt x="563840" y="2844325"/>
                  <a:pt x="0" y="1912679"/>
                  <a:pt x="433109" y="1077654"/>
                </a:cubicBezTo>
                <a:cubicBezTo>
                  <a:pt x="750279" y="445359"/>
                  <a:pt x="1630066" y="0"/>
                  <a:pt x="2592211" y="1"/>
                </a:cubicBezTo>
                <a:cubicBezTo>
                  <a:pt x="893960" y="1541401"/>
                  <a:pt x="4601508" y="1330913"/>
                  <a:pt x="3937055" y="3001033"/>
                </a:cubicBezTo>
                <a:close/>
              </a:path>
            </a:pathLst>
          </a:custGeom>
          <a:blipFill>
            <a:blip r:embed="rId3" cstate="print"/>
            <a:stretch>
              <a:fillRect/>
            </a:stretch>
          </a:blip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자유형 8"/>
          <p:cNvSpPr/>
          <p:nvPr/>
        </p:nvSpPr>
        <p:spPr>
          <a:xfrm flipH="1">
            <a:off x="2432720" y="3645024"/>
            <a:ext cx="2288704" cy="2195623"/>
          </a:xfrm>
          <a:custGeom>
            <a:avLst/>
            <a:gdLst>
              <a:gd name="connsiteX0" fmla="*/ 3649102 w 4608512"/>
              <a:gd name="connsiteY0" fmla="*/ 3001031 h 3312368"/>
              <a:gd name="connsiteX1" fmla="*/ 1421079 w 4608512"/>
              <a:gd name="connsiteY1" fmla="*/ 3185888 h 3312368"/>
              <a:gd name="connsiteX2" fmla="*/ 145156 w 4608512"/>
              <a:gd name="connsiteY2" fmla="*/ 1077652 h 3312368"/>
              <a:gd name="connsiteX3" fmla="*/ 2304258 w 4608512"/>
              <a:gd name="connsiteY3" fmla="*/ -1 h 3312368"/>
              <a:gd name="connsiteX4" fmla="*/ 3649102 w 4608512"/>
              <a:gd name="connsiteY4" fmla="*/ 3001031 h 3312368"/>
              <a:gd name="connsiteX0" fmla="*/ 3937055 w 3937055"/>
              <a:gd name="connsiteY0" fmla="*/ 3001033 h 3405739"/>
              <a:gd name="connsiteX1" fmla="*/ 1709032 w 3937055"/>
              <a:gd name="connsiteY1" fmla="*/ 3185890 h 3405739"/>
              <a:gd name="connsiteX2" fmla="*/ 433109 w 3937055"/>
              <a:gd name="connsiteY2" fmla="*/ 1077654 h 3405739"/>
              <a:gd name="connsiteX3" fmla="*/ 2592211 w 3937055"/>
              <a:gd name="connsiteY3" fmla="*/ 1 h 3405739"/>
              <a:gd name="connsiteX4" fmla="*/ 3937055 w 3937055"/>
              <a:gd name="connsiteY4" fmla="*/ 3001033 h 3405739"/>
              <a:gd name="connsiteX0" fmla="*/ 3937055 w 4858739"/>
              <a:gd name="connsiteY0" fmla="*/ 3001033 h 3405739"/>
              <a:gd name="connsiteX1" fmla="*/ 1709032 w 4858739"/>
              <a:gd name="connsiteY1" fmla="*/ 3185890 h 3405739"/>
              <a:gd name="connsiteX2" fmla="*/ 433109 w 4858739"/>
              <a:gd name="connsiteY2" fmla="*/ 1077654 h 3405739"/>
              <a:gd name="connsiteX3" fmla="*/ 2592211 w 4858739"/>
              <a:gd name="connsiteY3" fmla="*/ 1 h 3405739"/>
              <a:gd name="connsiteX4" fmla="*/ 3937055 w 4858739"/>
              <a:gd name="connsiteY4" fmla="*/ 3001033 h 3405739"/>
              <a:gd name="connsiteX0" fmla="*/ 3937055 w 4858739"/>
              <a:gd name="connsiteY0" fmla="*/ 3001033 h 3405739"/>
              <a:gd name="connsiteX1" fmla="*/ 1709032 w 4858739"/>
              <a:gd name="connsiteY1" fmla="*/ 3185890 h 3405739"/>
              <a:gd name="connsiteX2" fmla="*/ 433109 w 4858739"/>
              <a:gd name="connsiteY2" fmla="*/ 1077654 h 3405739"/>
              <a:gd name="connsiteX3" fmla="*/ 2592211 w 4858739"/>
              <a:gd name="connsiteY3" fmla="*/ 1 h 3405739"/>
              <a:gd name="connsiteX4" fmla="*/ 3937055 w 4858739"/>
              <a:gd name="connsiteY4" fmla="*/ 3001033 h 3405739"/>
              <a:gd name="connsiteX0" fmla="*/ 3937055 w 4858739"/>
              <a:gd name="connsiteY0" fmla="*/ 3001033 h 3661906"/>
              <a:gd name="connsiteX1" fmla="*/ 1709032 w 4858739"/>
              <a:gd name="connsiteY1" fmla="*/ 3185890 h 3661906"/>
              <a:gd name="connsiteX2" fmla="*/ 433109 w 4858739"/>
              <a:gd name="connsiteY2" fmla="*/ 1077654 h 3661906"/>
              <a:gd name="connsiteX3" fmla="*/ 2592211 w 4858739"/>
              <a:gd name="connsiteY3" fmla="*/ 1 h 3661906"/>
              <a:gd name="connsiteX4" fmla="*/ 3937055 w 4858739"/>
              <a:gd name="connsiteY4" fmla="*/ 3001033 h 3661906"/>
              <a:gd name="connsiteX0" fmla="*/ 3937055 w 4601508"/>
              <a:gd name="connsiteY0" fmla="*/ 3001033 h 3661906"/>
              <a:gd name="connsiteX1" fmla="*/ 1709032 w 4601508"/>
              <a:gd name="connsiteY1" fmla="*/ 3185890 h 3661906"/>
              <a:gd name="connsiteX2" fmla="*/ 433109 w 4601508"/>
              <a:gd name="connsiteY2" fmla="*/ 1077654 h 3661906"/>
              <a:gd name="connsiteX3" fmla="*/ 2592211 w 4601508"/>
              <a:gd name="connsiteY3" fmla="*/ 1 h 3661906"/>
              <a:gd name="connsiteX4" fmla="*/ 3937055 w 4601508"/>
              <a:gd name="connsiteY4" fmla="*/ 3001033 h 3661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01508" h="3661906">
                <a:moveTo>
                  <a:pt x="3937055" y="3001033"/>
                </a:moveTo>
                <a:cubicBezTo>
                  <a:pt x="3410627" y="3661906"/>
                  <a:pt x="2446135" y="3405739"/>
                  <a:pt x="1709032" y="3185890"/>
                </a:cubicBezTo>
                <a:cubicBezTo>
                  <a:pt x="563840" y="2844325"/>
                  <a:pt x="0" y="1912679"/>
                  <a:pt x="433109" y="1077654"/>
                </a:cubicBezTo>
                <a:cubicBezTo>
                  <a:pt x="750279" y="445359"/>
                  <a:pt x="1630066" y="0"/>
                  <a:pt x="2592211" y="1"/>
                </a:cubicBezTo>
                <a:cubicBezTo>
                  <a:pt x="893960" y="1541401"/>
                  <a:pt x="4601508" y="1330913"/>
                  <a:pt x="3937055" y="3001033"/>
                </a:cubicBezTo>
                <a:close/>
              </a:path>
            </a:pathLst>
          </a:custGeom>
          <a:blipFill>
            <a:blip r:embed="rId3" cstate="print"/>
            <a:stretch>
              <a:fillRect/>
            </a:stretch>
          </a:blip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내용 개체 틀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2</a:t>
            </a:fld>
            <a:r>
              <a:rPr lang="ko-KR" altLang="en-US" smtClean="0"/>
              <a:t>페이지</a:t>
            </a:r>
            <a:endParaRPr lang="ko-KR" altLang="en-US"/>
          </a:p>
        </p:txBody>
      </p:sp>
      <p:sp>
        <p:nvSpPr>
          <p:cNvPr id="15" name="제목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3</a:t>
            </a:fld>
            <a:r>
              <a:rPr lang="ko-KR" altLang="en-US" smtClean="0"/>
              <a:t>페이지</a:t>
            </a:r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4</a:t>
            </a:fld>
            <a:r>
              <a:rPr lang="ko-KR" altLang="en-US" smtClean="0"/>
              <a:t>페이지</a:t>
            </a:r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5</a:t>
            </a:fld>
            <a:r>
              <a:rPr lang="ko-KR" altLang="en-US" smtClean="0"/>
              <a:t>페이지</a:t>
            </a:r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6</a:t>
            </a:fld>
            <a:r>
              <a:rPr lang="ko-KR" altLang="en-US" smtClean="0"/>
              <a:t>페이지</a:t>
            </a:r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14</Words>
  <Application>Microsoft Office PowerPoint</Application>
  <PresentationFormat>A4 용지(210x297mm)</PresentationFormat>
  <Paragraphs>6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9</cp:revision>
  <dcterms:created xsi:type="dcterms:W3CDTF">2015-01-20T04:33:37Z</dcterms:created>
  <dcterms:modified xsi:type="dcterms:W3CDTF">2016-09-23T04:38:12Z</dcterms:modified>
</cp:coreProperties>
</file>