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E15A6-8C8C-41F9-955C-629B97BDB212}" type="datetimeFigureOut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CAC64-6DDA-4609-8346-4C655DCD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08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006-EAF7-4DE2-B9FE-F1046DE4DC44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2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829F-23C5-4C61-98F9-3C57F38EF6E3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58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F07-4A11-4AD5-A439-503CAAC4DAAF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23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EBE5-7561-4FAA-AA1C-A68B0545895B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순서도: 수동 입력 6"/>
          <p:cNvSpPr/>
          <p:nvPr userDrawn="1"/>
        </p:nvSpPr>
        <p:spPr>
          <a:xfrm flipH="1">
            <a:off x="0" y="0"/>
            <a:ext cx="9906000" cy="1124744"/>
          </a:xfrm>
          <a:prstGeom prst="flowChartManualInpu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/>
          <p:cNvSpPr/>
          <p:nvPr userDrawn="1"/>
        </p:nvSpPr>
        <p:spPr>
          <a:xfrm>
            <a:off x="416496" y="0"/>
            <a:ext cx="9073008" cy="1124744"/>
          </a:xfrm>
          <a:prstGeom prst="trapezoid">
            <a:avLst>
              <a:gd name="adj" fmla="val 84904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6227512"/>
            <a:ext cx="1584176" cy="5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1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79D1-C010-4C78-BB94-E9D2781449EF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56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F57F-F402-47BC-AE06-2D41BE3BEE69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7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E99-D09B-43D5-A441-CE5C5D874038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73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0889-5953-4D79-9B9E-5ED1F3E59C1D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3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31DA-977E-406B-896E-1E6239F9A8BF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882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FDA6-7DF7-4AB4-A34A-36359CE8BF6E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73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6CC1-AF83-43A7-81C5-1CBC82C07300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21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B58AC-0556-4770-99F3-379BCCB7AD54}" type="datetime1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22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92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1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19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36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8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527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1</cp:revision>
  <dcterms:created xsi:type="dcterms:W3CDTF">2018-08-30T08:34:30Z</dcterms:created>
  <dcterms:modified xsi:type="dcterms:W3CDTF">2018-09-05T03:57:44Z</dcterms:modified>
</cp:coreProperties>
</file>