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80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7D492-44E1-4DAE-9950-F5E6B99A9485}" type="datetimeFigureOut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2D494-0137-407B-93CF-EEF8EB8DFC1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5497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2438-349F-48F9-B309-F86CE966A4F1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F234-B454-4AE2-98F1-2B130245FB71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2553-F811-488E-AA12-A6F64DA6BA55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순서도: 카드 8"/>
          <p:cNvSpPr/>
          <p:nvPr userDrawn="1"/>
        </p:nvSpPr>
        <p:spPr>
          <a:xfrm flipV="1">
            <a:off x="0" y="0"/>
            <a:ext cx="9906000" cy="1268760"/>
          </a:xfrm>
          <a:prstGeom prst="flowChartPunchedCard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E27C5-238F-4744-91F1-5639046AAE73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순서도: 카드 7"/>
          <p:cNvSpPr/>
          <p:nvPr userDrawn="1"/>
        </p:nvSpPr>
        <p:spPr>
          <a:xfrm>
            <a:off x="560512" y="0"/>
            <a:ext cx="8640960" cy="1268760"/>
          </a:xfrm>
          <a:prstGeom prst="flowChartPunchedCard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88504" y="125760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0" name="그림 9" descr="로고1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0472" y="6185400"/>
            <a:ext cx="1739454" cy="5711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54490-A5DA-4116-96F4-78AE4F58D86D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7E7F-3386-4AC0-9CB3-1F30CF2BD1CD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AFCD-CA58-4DCE-BE34-B83DBD0517F8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52EC-B945-40F1-97F2-99DF5BC443F8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3F7F-7FEE-42B3-B503-01AD796ECD8C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87AF8-F4D6-4E5D-BE00-F2754ABDA7E8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CE03-4CEB-484A-96B9-83DA834469D8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9788F-E4F5-4552-A03F-FC609E5AE449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EE31A-1309-4C26-9578-31781D4C17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자유형 3"/>
          <p:cNvSpPr/>
          <p:nvPr/>
        </p:nvSpPr>
        <p:spPr>
          <a:xfrm rot="20700000">
            <a:off x="-1256446" y="-398207"/>
            <a:ext cx="6082188" cy="4566284"/>
          </a:xfrm>
          <a:custGeom>
            <a:avLst/>
            <a:gdLst>
              <a:gd name="connsiteX0" fmla="*/ 1404156 w 2808312"/>
              <a:gd name="connsiteY0" fmla="*/ 558062 h 2232248"/>
              <a:gd name="connsiteX1" fmla="*/ 1404156 w 2808312"/>
              <a:gd name="connsiteY1" fmla="*/ 2232248 h 2232248"/>
              <a:gd name="connsiteX2" fmla="*/ 1404156 w 2808312"/>
              <a:gd name="connsiteY2" fmla="*/ 558062 h 2232248"/>
              <a:gd name="connsiteX0" fmla="*/ 2866818 w 5733636"/>
              <a:gd name="connsiteY0" fmla="*/ 1302145 h 2976331"/>
              <a:gd name="connsiteX1" fmla="*/ 2866818 w 5733636"/>
              <a:gd name="connsiteY1" fmla="*/ 2976331 h 2976331"/>
              <a:gd name="connsiteX2" fmla="*/ 2866818 w 5733636"/>
              <a:gd name="connsiteY2" fmla="*/ 1302145 h 2976331"/>
              <a:gd name="connsiteX0" fmla="*/ 2686798 w 5733636"/>
              <a:gd name="connsiteY0" fmla="*/ 1302145 h 3192356"/>
              <a:gd name="connsiteX1" fmla="*/ 2866818 w 5733636"/>
              <a:gd name="connsiteY1" fmla="*/ 3192356 h 3192356"/>
              <a:gd name="connsiteX2" fmla="*/ 2686798 w 5733636"/>
              <a:gd name="connsiteY2" fmla="*/ 1302145 h 3192356"/>
              <a:gd name="connsiteX0" fmla="*/ 2686798 w 5733636"/>
              <a:gd name="connsiteY0" fmla="*/ 1982993 h 3873204"/>
              <a:gd name="connsiteX1" fmla="*/ 2866818 w 5733636"/>
              <a:gd name="connsiteY1" fmla="*/ 3873204 h 3873204"/>
              <a:gd name="connsiteX2" fmla="*/ 2686798 w 5733636"/>
              <a:gd name="connsiteY2" fmla="*/ 1982993 h 3873204"/>
              <a:gd name="connsiteX0" fmla="*/ 2760265 w 5733636"/>
              <a:gd name="connsiteY0" fmla="*/ 1982993 h 3359643"/>
              <a:gd name="connsiteX1" fmla="*/ 2866818 w 5733636"/>
              <a:gd name="connsiteY1" fmla="*/ 3359643 h 3359643"/>
              <a:gd name="connsiteX2" fmla="*/ 2760265 w 5733636"/>
              <a:gd name="connsiteY2" fmla="*/ 1982993 h 3359643"/>
              <a:gd name="connsiteX0" fmla="*/ 2760265 w 5733636"/>
              <a:gd name="connsiteY0" fmla="*/ 1982993 h 3359643"/>
              <a:gd name="connsiteX1" fmla="*/ 2866818 w 5733636"/>
              <a:gd name="connsiteY1" fmla="*/ 3359643 h 3359643"/>
              <a:gd name="connsiteX2" fmla="*/ 2760265 w 5733636"/>
              <a:gd name="connsiteY2" fmla="*/ 1982993 h 3359643"/>
              <a:gd name="connsiteX0" fmla="*/ 2760265 w 5733636"/>
              <a:gd name="connsiteY0" fmla="*/ 2407307 h 3783957"/>
              <a:gd name="connsiteX1" fmla="*/ 2866818 w 5733636"/>
              <a:gd name="connsiteY1" fmla="*/ 3783957 h 3783957"/>
              <a:gd name="connsiteX2" fmla="*/ 2760265 w 5733636"/>
              <a:gd name="connsiteY2" fmla="*/ 2407307 h 3783957"/>
              <a:gd name="connsiteX0" fmla="*/ 2760265 w 5733636"/>
              <a:gd name="connsiteY0" fmla="*/ 2437631 h 3814281"/>
              <a:gd name="connsiteX1" fmla="*/ 2866818 w 5733636"/>
              <a:gd name="connsiteY1" fmla="*/ 3814281 h 3814281"/>
              <a:gd name="connsiteX2" fmla="*/ 2760265 w 5733636"/>
              <a:gd name="connsiteY2" fmla="*/ 2437631 h 3814281"/>
              <a:gd name="connsiteX0" fmla="*/ 2760265 w 5733636"/>
              <a:gd name="connsiteY0" fmla="*/ 2569034 h 3945684"/>
              <a:gd name="connsiteX1" fmla="*/ 2866818 w 5733636"/>
              <a:gd name="connsiteY1" fmla="*/ 3945684 h 3945684"/>
              <a:gd name="connsiteX2" fmla="*/ 2760265 w 5733636"/>
              <a:gd name="connsiteY2" fmla="*/ 2569034 h 3945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33636" h="3945684">
                <a:moveTo>
                  <a:pt x="2760265" y="2569034"/>
                </a:moveTo>
                <a:cubicBezTo>
                  <a:pt x="3623655" y="0"/>
                  <a:pt x="5733636" y="2271498"/>
                  <a:pt x="2866818" y="3945684"/>
                </a:cubicBezTo>
                <a:cubicBezTo>
                  <a:pt x="0" y="2271498"/>
                  <a:pt x="2178766" y="1173297"/>
                  <a:pt x="2760265" y="2569034"/>
                </a:cubicBez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3080792" y="2708920"/>
            <a:ext cx="6192688" cy="194421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lantUp">
              <a:avLst/>
            </a:prstTxWarp>
            <a:spAutoFit/>
          </a:bodyPr>
          <a:lstStyle/>
          <a:p>
            <a:pPr algn="ctr"/>
            <a:r>
              <a:rPr lang="en-US" altLang="ko-KR" sz="5400" b="1" smtClean="0">
                <a:ln w="12700">
                  <a:noFill/>
                  <a:prstDash val="solid"/>
                </a:ln>
                <a:effectLst>
                  <a:reflection blurRad="6350" stA="55000" endA="50" endPos="85000" dir="5400000" sy="-100000" algn="bl" rotWithShape="0"/>
                </a:effectLst>
                <a:latin typeface="돋움" pitchFamily="50" charset="-127"/>
                <a:ea typeface="돋움" pitchFamily="50" charset="-127"/>
              </a:rPr>
              <a:t>Post Personal Computer</a:t>
            </a:r>
            <a:endParaRPr lang="en-US" altLang="ko-KR" sz="5400" b="1" cap="none" spc="0">
              <a:ln w="12700">
                <a:noFill/>
                <a:prstDash val="solid"/>
              </a:ln>
              <a:effectLst>
                <a:reflection blurRad="6350" stA="55000" endA="50" endPos="85000" dir="5400000" sy="-100000" algn="bl" rotWithShape="0"/>
              </a:effectLst>
              <a:latin typeface="돋움" pitchFamily="50" charset="-127"/>
              <a:ea typeface="돋움" pitchFamily="50" charset="-127"/>
            </a:endParaRPr>
          </a:p>
        </p:txBody>
      </p:sp>
      <p:pic>
        <p:nvPicPr>
          <p:cNvPr id="6" name="그림 5" descr="로고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29264" y="116632"/>
            <a:ext cx="2315518" cy="76031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내용 개체 틀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16" name="제목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E31A-1309-4C26-9578-31781D4C171F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8</Words>
  <Application>Microsoft Office PowerPoint</Application>
  <PresentationFormat>A4 용지(210x297mm)</PresentationFormat>
  <Paragraphs>6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YG</dc:creator>
  <cp:lastModifiedBy>kim</cp:lastModifiedBy>
  <cp:revision>11</cp:revision>
  <dcterms:created xsi:type="dcterms:W3CDTF">2015-01-20T01:43:10Z</dcterms:created>
  <dcterms:modified xsi:type="dcterms:W3CDTF">2016-09-23T04:05:52Z</dcterms:modified>
</cp:coreProperties>
</file>