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1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굴림" pitchFamily="50" charset="-127"/>
                <a:ea typeface="굴림" pitchFamily="50" charset="-127"/>
              </a:defRPr>
            </a:pPr>
            <a:r>
              <a:rPr lang="ko-KR" altLang="en-US" sz="2400" smtClean="0">
                <a:latin typeface="굴림" pitchFamily="50" charset="-127"/>
                <a:ea typeface="굴림" pitchFamily="50" charset="-127"/>
              </a:rPr>
              <a:t>커피전문점의 실적</a:t>
            </a:r>
            <a:endParaRPr lang="ko-KR" sz="2400" dirty="0">
              <a:latin typeface="굴림" pitchFamily="50" charset="-127"/>
              <a:ea typeface="굴림" pitchFamily="50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2018실적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커피러브</c:v>
                </c:pt>
                <c:pt idx="1">
                  <c:v>나무커피</c:v>
                </c:pt>
                <c:pt idx="2">
                  <c:v>바다커피</c:v>
                </c:pt>
                <c:pt idx="3">
                  <c:v>하늘커피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2019실적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커피러브</c:v>
                </c:pt>
                <c:pt idx="1">
                  <c:v>나무커피</c:v>
                </c:pt>
                <c:pt idx="2">
                  <c:v>바다커피</c:v>
                </c:pt>
                <c:pt idx="3">
                  <c:v>하늘커피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590</c:v>
                </c:pt>
                <c:pt idx="1">
                  <c:v>220</c:v>
                </c:pt>
                <c:pt idx="2">
                  <c:v>270</c:v>
                </c:pt>
                <c:pt idx="3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494464"/>
        <c:axId val="101810752"/>
      </c:barChart>
      <c:catAx>
        <c:axId val="23449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810752"/>
        <c:crosses val="autoZero"/>
        <c:auto val="1"/>
        <c:lblAlgn val="ctr"/>
        <c:lblOffset val="100"/>
        <c:noMultiLvlLbl val="0"/>
      </c:catAx>
      <c:valAx>
        <c:axId val="10181075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crossAx val="234494464"/>
        <c:crosses val="autoZero"/>
        <c:crossBetween val="between"/>
        <c:majorUnit val="150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A5EB-5FDE-455F-B7F8-6421EE5D4EC5}" type="datetimeFigureOut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A428-E740-4437-AEDA-EE75CDE8F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7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F56-3FEF-4955-9F9F-9426DC322825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3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2BC5-CEA9-4C41-884A-C2DEA387E6A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0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0FA-7C45-4282-9B18-427FCDB7E56A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9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245-78A6-4FC2-A089-C0F55E5AE8C7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0" y="0"/>
            <a:ext cx="9906000" cy="11967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0" y="0"/>
            <a:ext cx="9906000" cy="1196752"/>
          </a:xfrm>
          <a:prstGeom prst="plaqu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3554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51" y="6199988"/>
            <a:ext cx="1868045" cy="6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3094-66D3-4DB2-B19F-281F33C4927F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6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6AC9-5CE5-4116-B90E-E901C51115DF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86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F44D-48F5-4354-8FE9-7F70E9D353B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0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BA78-8692-4ABB-BA03-FD4E679F5162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3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1C16-A55D-46A9-BECD-3AA1FBD29AF9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9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EAA-F6E9-44BF-9F1C-2700F7D501CC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7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9C1-C8EA-4B3D-8013-CB6795341207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3BF9-AFDC-4959-84B5-A2949CA364C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4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하트 9"/>
          <p:cNvSpPr/>
          <p:nvPr/>
        </p:nvSpPr>
        <p:spPr>
          <a:xfrm rot="17042876">
            <a:off x="301126" y="114932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하트 9"/>
          <p:cNvSpPr/>
          <p:nvPr/>
        </p:nvSpPr>
        <p:spPr>
          <a:xfrm rot="4557124" flipH="1">
            <a:off x="2157781" y="113513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08584" y="4077072"/>
            <a:ext cx="7479863" cy="14401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Franchise Cafe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60000" endA="900" endPos="580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249191"/>
            <a:ext cx="2920644" cy="9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원통 7"/>
          <p:cNvSpPr/>
          <p:nvPr/>
        </p:nvSpPr>
        <p:spPr>
          <a:xfrm>
            <a:off x="3512840" y="177845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프랜차이즈 카페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하트 4"/>
          <p:cNvSpPr/>
          <p:nvPr/>
        </p:nvSpPr>
        <p:spPr>
          <a:xfrm rot="18639137">
            <a:off x="2969962" y="158997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646" y="176419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원통 9"/>
          <p:cNvSpPr/>
          <p:nvPr/>
        </p:nvSpPr>
        <p:spPr>
          <a:xfrm>
            <a:off x="3512840" y="285293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매장 개설 안내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하트 10"/>
          <p:cNvSpPr/>
          <p:nvPr/>
        </p:nvSpPr>
        <p:spPr>
          <a:xfrm rot="18639137">
            <a:off x="2969962" y="266446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0646" y="283867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원통 12"/>
          <p:cNvSpPr/>
          <p:nvPr/>
        </p:nvSpPr>
        <p:spPr>
          <a:xfrm>
            <a:off x="3512840" y="393869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커피전문점 현황 비교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하트 13"/>
          <p:cNvSpPr/>
          <p:nvPr/>
        </p:nvSpPr>
        <p:spPr>
          <a:xfrm rot="18639137">
            <a:off x="2969962" y="375021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646" y="392443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원통 15"/>
          <p:cNvSpPr/>
          <p:nvPr/>
        </p:nvSpPr>
        <p:spPr>
          <a:xfrm>
            <a:off x="3512840" y="501317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가맹 방법과 절차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 rot="18639137">
            <a:off x="2969962" y="482470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646" y="49989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2" b="65370"/>
          <a:stretch/>
        </p:blipFill>
        <p:spPr>
          <a:xfrm>
            <a:off x="646120" y="4201754"/>
            <a:ext cx="1822150" cy="16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2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프랜차이즈 카페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340768"/>
            <a:ext cx="4457700" cy="4824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프랜차이즈란</a:t>
            </a: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편안함을 제공하며 친근하고 품격 있는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인테리어와 신선한 메뉴로 여유를 즐길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시스템을 도입하여 매장 운영관리에 필요한 수많은 프로젝트를 수행하여 사전에 제시하고 해결하는 효과를 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53000" y="1340768"/>
            <a:ext cx="4320480" cy="482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beverage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Franchise cafe is importing top quality wine exclusively from Italy wine is trying to be cozy up to customers</a:t>
            </a: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3160" y="4365104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매장 개설 안내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49658"/>
              </p:ext>
            </p:extLst>
          </p:nvPr>
        </p:nvGraphicFramePr>
        <p:xfrm>
          <a:off x="2000672" y="2340254"/>
          <a:ext cx="7410028" cy="36090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52507"/>
                <a:gridCol w="1852507"/>
                <a:gridCol w="1852507"/>
                <a:gridCol w="1852507"/>
              </a:tblGrid>
              <a:tr h="9022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가맹계약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임대계약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902256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층 실평수 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100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제곱미터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(30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평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) 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이상의 로드샵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0225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개점일 전후 </a:t>
                      </a:r>
                      <a:r>
                        <a:rPr lang="en-US" altLang="ko-KR" strike="noStrike" dirty="0" smtClean="0"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일 파견근무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개점 전 오픈 마케팅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022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교육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운영 슈퍼바이저 방문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trike="noStrike" dirty="0" smtClean="0">
                          <a:latin typeface="굴림" pitchFamily="50" charset="-127"/>
                          <a:ea typeface="굴림" pitchFamily="50" charset="-127"/>
                        </a:rPr>
                        <a:t>문화 마케팅</a:t>
                      </a:r>
                      <a:endParaRPr lang="ko-KR" altLang="en-US" strike="noStrike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모서리가 접힌 도형 5"/>
          <p:cNvSpPr/>
          <p:nvPr/>
        </p:nvSpPr>
        <p:spPr>
          <a:xfrm>
            <a:off x="2009298" y="1755564"/>
            <a:ext cx="3689660" cy="576064"/>
          </a:xfrm>
          <a:prstGeom prst="foldedCorner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잘린 사각형 7"/>
          <p:cNvSpPr/>
          <p:nvPr/>
        </p:nvSpPr>
        <p:spPr>
          <a:xfrm>
            <a:off x="2360712" y="1484784"/>
            <a:ext cx="2808312" cy="84684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근린생활 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종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접힌 도형 12"/>
          <p:cNvSpPr/>
          <p:nvPr/>
        </p:nvSpPr>
        <p:spPr>
          <a:xfrm>
            <a:off x="5698958" y="1755564"/>
            <a:ext cx="3689660" cy="576064"/>
          </a:xfrm>
          <a:prstGeom prst="foldedCorner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양쪽 모서리가 잘린 사각형 13"/>
          <p:cNvSpPr/>
          <p:nvPr/>
        </p:nvSpPr>
        <p:spPr>
          <a:xfrm>
            <a:off x="6050372" y="1484784"/>
            <a:ext cx="2808312" cy="84684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전력량 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50kw </a:t>
            </a:r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이상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배지 15"/>
          <p:cNvSpPr/>
          <p:nvPr/>
        </p:nvSpPr>
        <p:spPr>
          <a:xfrm>
            <a:off x="560512" y="2358505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계약</a:t>
            </a:r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배지 16"/>
          <p:cNvSpPr/>
          <p:nvPr/>
        </p:nvSpPr>
        <p:spPr>
          <a:xfrm>
            <a:off x="560512" y="3248479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전용평</a:t>
            </a:r>
            <a:r>
              <a: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배지 17"/>
          <p:cNvSpPr/>
          <p:nvPr/>
        </p:nvSpPr>
        <p:spPr>
          <a:xfrm>
            <a:off x="560512" y="4135411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개점지원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배지 18"/>
          <p:cNvSpPr/>
          <p:nvPr/>
        </p:nvSpPr>
        <p:spPr>
          <a:xfrm>
            <a:off x="560512" y="5025385"/>
            <a:ext cx="1419908" cy="889974"/>
          </a:xfrm>
          <a:prstGeom prst="plaqu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영업지원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097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947801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포인트가 10개인 별 6"/>
          <p:cNvSpPr/>
          <p:nvPr/>
        </p:nvSpPr>
        <p:spPr>
          <a:xfrm>
            <a:off x="5169024" y="2492896"/>
            <a:ext cx="3024371" cy="720081"/>
          </a:xfrm>
          <a:prstGeom prst="star10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25</a:t>
            </a:r>
            <a:r>
              <a:rPr lang="ko-KR" altLang="en-US" sz="1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개 매장 추가</a:t>
            </a:r>
            <a:endParaRPr lang="ko-KR" sz="18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커피전문점 현황 비교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127</Words>
  <Application>Microsoft Office PowerPoint</Application>
  <PresentationFormat>A4 용지(210x297mm)</PresentationFormat>
  <Paragraphs>41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프랜차이즈 카페 소개</vt:lpstr>
      <vt:lpstr>매장 개설 안내</vt:lpstr>
      <vt:lpstr>커피전문점 현황 비교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25</cp:revision>
  <dcterms:created xsi:type="dcterms:W3CDTF">2018-09-27T06:27:06Z</dcterms:created>
  <dcterms:modified xsi:type="dcterms:W3CDTF">2018-11-15T11:29:02Z</dcterms:modified>
</cp:coreProperties>
</file>