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GPS 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측정 접근관제소 관제량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대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교통량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45334</c:v>
                </c:pt>
                <c:pt idx="1">
                  <c:v>47342</c:v>
                </c:pt>
                <c:pt idx="2">
                  <c:v>52911</c:v>
                </c:pt>
                <c:pt idx="3">
                  <c:v>59030</c:v>
                </c:pt>
                <c:pt idx="4">
                  <c:v>60747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28928"/>
        <c:axId val="9043046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일평균</c:v>
                </c:pt>
              </c:strCache>
            </c:strRef>
          </c:tx>
          <c:dLbls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1543</c:v>
                </c:pt>
                <c:pt idx="1">
                  <c:v>1724</c:v>
                </c:pt>
                <c:pt idx="2">
                  <c:v>1890</c:v>
                </c:pt>
                <c:pt idx="3">
                  <c:v>1904</c:v>
                </c:pt>
                <c:pt idx="4">
                  <c:v>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59584"/>
        <c:axId val="31458048"/>
      </c:lineChart>
      <c:catAx>
        <c:axId val="90428928"/>
        <c:scaling>
          <c:orientation val="minMax"/>
        </c:scaling>
        <c:delete val="0"/>
        <c:axPos val="b"/>
        <c:majorTickMark val="out"/>
        <c:minorTickMark val="none"/>
        <c:tickLblPos val="nextTo"/>
        <c:crossAx val="90430464"/>
        <c:crosses val="autoZero"/>
        <c:auto val="1"/>
        <c:lblAlgn val="ctr"/>
        <c:lblOffset val="100"/>
        <c:noMultiLvlLbl val="0"/>
      </c:catAx>
      <c:valAx>
        <c:axId val="90430464"/>
        <c:scaling>
          <c:orientation val="minMax"/>
          <c:max val="80000"/>
        </c:scaling>
        <c:delete val="0"/>
        <c:axPos val="l"/>
        <c:numFmt formatCode="#,##0" sourceLinked="1"/>
        <c:majorTickMark val="out"/>
        <c:minorTickMark val="none"/>
        <c:tickLblPos val="nextTo"/>
        <c:crossAx val="90428928"/>
        <c:crosses val="autoZero"/>
        <c:crossBetween val="between"/>
        <c:majorUnit val="20000"/>
      </c:valAx>
      <c:valAx>
        <c:axId val="31458048"/>
        <c:scaling>
          <c:orientation val="minMax"/>
          <c:max val="3000"/>
        </c:scaling>
        <c:delete val="0"/>
        <c:axPos val="r"/>
        <c:numFmt formatCode="#,##0" sourceLinked="1"/>
        <c:majorTickMark val="out"/>
        <c:minorTickMark val="none"/>
        <c:tickLblPos val="nextTo"/>
        <c:crossAx val="31459584"/>
        <c:crosses val="max"/>
        <c:crossBetween val="between"/>
        <c:majorUnit val="1000"/>
      </c:valAx>
      <c:catAx>
        <c:axId val="31459584"/>
        <c:scaling>
          <c:orientation val="minMax"/>
        </c:scaling>
        <c:delete val="1"/>
        <c:axPos val="b"/>
        <c:majorTickMark val="out"/>
        <c:minorTickMark val="none"/>
        <c:tickLblPos val="none"/>
        <c:crossAx val="31458048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52B92-8003-4C1D-86BA-5D4F7827C943}" type="doc">
      <dgm:prSet loTypeId="urn:microsoft.com/office/officeart/2005/8/layout/hProcess9" loCatId="process" qsTypeId="urn:microsoft.com/office/officeart/2005/8/quickstyle/3d3" qsCatId="3D" csTypeId="urn:microsoft.com/office/officeart/2005/8/colors/colorful1#1" csCatId="colorful" phldr="1"/>
      <dgm:spPr/>
    </dgm:pt>
    <dgm:pt modelId="{845495DB-282F-4F5A-AD24-8BE9E9A71F40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소청도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1D29F36-4E25-4239-A76C-9E09EB457156}" type="parTrans" cxnId="{57E138D5-E137-49FE-8848-04D2089ABF2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30653F9-EE5A-4016-AB04-ECA68F4471DE}" type="sibTrans" cxnId="{57E138D5-E137-49FE-8848-04D2089ABF2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D8AEBA10-8B6E-4A25-9845-07ED01D2935F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팔미도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7737A86-58AD-43C4-A81B-A866EC7DBD89}" type="parTrans" cxnId="{D8BBBA48-00E8-4816-BABD-2CAABD12246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27156BD-A552-4A13-85F4-3E24C57C3362}" type="sibTrans" cxnId="{D8BBBA48-00E8-4816-BABD-2CAABD12246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3CED8AF-1F6A-4938-A97E-F93A3B922145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주문진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FE9FB36-65D1-4BCB-A016-A8EC061A0C4C}" type="parTrans" cxnId="{7C94FA21-BA3E-49C4-8EF3-45A12EE11936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9C032BE-DCB8-4D6F-97F3-E2065A1F83C9}" type="sibTrans" cxnId="{7C94FA21-BA3E-49C4-8EF3-45A12EE11936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CFD9531-D927-49F4-ABF7-A38A39D8AF58}" type="pres">
      <dgm:prSet presAssocID="{DA452B92-8003-4C1D-86BA-5D4F7827C943}" presName="CompostProcess" presStyleCnt="0">
        <dgm:presLayoutVars>
          <dgm:dir/>
          <dgm:resizeHandles val="exact"/>
        </dgm:presLayoutVars>
      </dgm:prSet>
      <dgm:spPr/>
    </dgm:pt>
    <dgm:pt modelId="{1D04234E-C32F-4126-B761-336D294DC48B}" type="pres">
      <dgm:prSet presAssocID="{DA452B92-8003-4C1D-86BA-5D4F7827C943}" presName="arrow" presStyleLbl="bgShp" presStyleIdx="0" presStyleCnt="1"/>
      <dgm:spPr/>
    </dgm:pt>
    <dgm:pt modelId="{53735D65-90F7-4D1E-859E-035D2D3F565E}" type="pres">
      <dgm:prSet presAssocID="{DA452B92-8003-4C1D-86BA-5D4F7827C943}" presName="linearProcess" presStyleCnt="0"/>
      <dgm:spPr/>
    </dgm:pt>
    <dgm:pt modelId="{DCB633EC-3BF0-4E88-9B39-95C53F953A46}" type="pres">
      <dgm:prSet presAssocID="{845495DB-282F-4F5A-AD24-8BE9E9A71F4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93B1A9-63B8-4AED-A545-EEB5ED0F49C3}" type="pres">
      <dgm:prSet presAssocID="{130653F9-EE5A-4016-AB04-ECA68F4471DE}" presName="sibTrans" presStyleCnt="0"/>
      <dgm:spPr/>
    </dgm:pt>
    <dgm:pt modelId="{D4B31200-AA77-444E-AD98-3F2A2DCD58FD}" type="pres">
      <dgm:prSet presAssocID="{D8AEBA10-8B6E-4A25-9845-07ED01D2935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C9CB48-1C31-43D6-B9A3-28A05A0FD6EC}" type="pres">
      <dgm:prSet presAssocID="{127156BD-A552-4A13-85F4-3E24C57C3362}" presName="sibTrans" presStyleCnt="0"/>
      <dgm:spPr/>
    </dgm:pt>
    <dgm:pt modelId="{4FA3FDE7-633C-4E80-A8C5-C59EB619CAED}" type="pres">
      <dgm:prSet presAssocID="{F3CED8AF-1F6A-4938-A97E-F93A3B92214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C94FA21-BA3E-49C4-8EF3-45A12EE11936}" srcId="{DA452B92-8003-4C1D-86BA-5D4F7827C943}" destId="{F3CED8AF-1F6A-4938-A97E-F93A3B922145}" srcOrd="2" destOrd="0" parTransId="{9FE9FB36-65D1-4BCB-A016-A8EC061A0C4C}" sibTransId="{E9C032BE-DCB8-4D6F-97F3-E2065A1F83C9}"/>
    <dgm:cxn modelId="{D8BBBA48-00E8-4816-BABD-2CAABD12246A}" srcId="{DA452B92-8003-4C1D-86BA-5D4F7827C943}" destId="{D8AEBA10-8B6E-4A25-9845-07ED01D2935F}" srcOrd="1" destOrd="0" parTransId="{B7737A86-58AD-43C4-A81B-A866EC7DBD89}" sibTransId="{127156BD-A552-4A13-85F4-3E24C57C3362}"/>
    <dgm:cxn modelId="{E36B578C-64B6-4B96-8F07-41971329B6C1}" type="presOf" srcId="{D8AEBA10-8B6E-4A25-9845-07ED01D2935F}" destId="{D4B31200-AA77-444E-AD98-3F2A2DCD58FD}" srcOrd="0" destOrd="0" presId="urn:microsoft.com/office/officeart/2005/8/layout/hProcess9"/>
    <dgm:cxn modelId="{57E138D5-E137-49FE-8848-04D2089ABF28}" srcId="{DA452B92-8003-4C1D-86BA-5D4F7827C943}" destId="{845495DB-282F-4F5A-AD24-8BE9E9A71F40}" srcOrd="0" destOrd="0" parTransId="{11D29F36-4E25-4239-A76C-9E09EB457156}" sibTransId="{130653F9-EE5A-4016-AB04-ECA68F4471DE}"/>
    <dgm:cxn modelId="{1B87B3A0-D51F-494E-A6E4-13825565F0C7}" type="presOf" srcId="{F3CED8AF-1F6A-4938-A97E-F93A3B922145}" destId="{4FA3FDE7-633C-4E80-A8C5-C59EB619CAED}" srcOrd="0" destOrd="0" presId="urn:microsoft.com/office/officeart/2005/8/layout/hProcess9"/>
    <dgm:cxn modelId="{2BC84BE0-A0C4-4916-9EF8-6380E29B8684}" type="presOf" srcId="{DA452B92-8003-4C1D-86BA-5D4F7827C943}" destId="{6CFD9531-D927-49F4-ABF7-A38A39D8AF58}" srcOrd="0" destOrd="0" presId="urn:microsoft.com/office/officeart/2005/8/layout/hProcess9"/>
    <dgm:cxn modelId="{6CA3A0F8-C195-4032-B776-C31D9699B178}" type="presOf" srcId="{845495DB-282F-4F5A-AD24-8BE9E9A71F40}" destId="{DCB633EC-3BF0-4E88-9B39-95C53F953A46}" srcOrd="0" destOrd="0" presId="urn:microsoft.com/office/officeart/2005/8/layout/hProcess9"/>
    <dgm:cxn modelId="{7BEBE7BF-9C47-4332-8B8B-1EF320AB5A2F}" type="presParOf" srcId="{6CFD9531-D927-49F4-ABF7-A38A39D8AF58}" destId="{1D04234E-C32F-4126-B761-336D294DC48B}" srcOrd="0" destOrd="0" presId="urn:microsoft.com/office/officeart/2005/8/layout/hProcess9"/>
    <dgm:cxn modelId="{F30A2773-55FE-412C-AC55-536E79AFAE5B}" type="presParOf" srcId="{6CFD9531-D927-49F4-ABF7-A38A39D8AF58}" destId="{53735D65-90F7-4D1E-859E-035D2D3F565E}" srcOrd="1" destOrd="0" presId="urn:microsoft.com/office/officeart/2005/8/layout/hProcess9"/>
    <dgm:cxn modelId="{986B3B19-8862-4700-BAB0-3BB7BB48FD40}" type="presParOf" srcId="{53735D65-90F7-4D1E-859E-035D2D3F565E}" destId="{DCB633EC-3BF0-4E88-9B39-95C53F953A46}" srcOrd="0" destOrd="0" presId="urn:microsoft.com/office/officeart/2005/8/layout/hProcess9"/>
    <dgm:cxn modelId="{0ED23360-F072-40C3-8AA1-9E7B70A5A0DD}" type="presParOf" srcId="{53735D65-90F7-4D1E-859E-035D2D3F565E}" destId="{0C93B1A9-63B8-4AED-A545-EEB5ED0F49C3}" srcOrd="1" destOrd="0" presId="urn:microsoft.com/office/officeart/2005/8/layout/hProcess9"/>
    <dgm:cxn modelId="{38E4D8AD-C4F7-4549-9F16-9928FD9BC202}" type="presParOf" srcId="{53735D65-90F7-4D1E-859E-035D2D3F565E}" destId="{D4B31200-AA77-444E-AD98-3F2A2DCD58FD}" srcOrd="2" destOrd="0" presId="urn:microsoft.com/office/officeart/2005/8/layout/hProcess9"/>
    <dgm:cxn modelId="{176D8127-EF58-42C7-8239-5D1B9B0669C1}" type="presParOf" srcId="{53735D65-90F7-4D1E-859E-035D2D3F565E}" destId="{EAC9CB48-1C31-43D6-B9A3-28A05A0FD6EC}" srcOrd="3" destOrd="0" presId="urn:microsoft.com/office/officeart/2005/8/layout/hProcess9"/>
    <dgm:cxn modelId="{0AF7AFE1-31CF-49F1-848F-6FDE586B4A20}" type="presParOf" srcId="{53735D65-90F7-4D1E-859E-035D2D3F565E}" destId="{4FA3FDE7-633C-4E80-A8C5-C59EB619CAE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F7408-3429-4996-BBE4-4A38EA577D23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C6132E3D-CA92-4944-BC25-DAC6FD1AFBB7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울릉도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4B6DB8F-F228-4784-898E-D10D47B146BC}" type="parTrans" cxnId="{24B08FD1-CFF0-4992-9CD4-52D5886D33FB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8EFDB8F-CBA4-4E6D-8F56-35B3454FBB7E}" type="sibTrans" cxnId="{24B08FD1-CFF0-4992-9CD4-52D5886D33FB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6C2C3C2-39C5-4F7C-92E8-1D227D298FF3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장기곶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B15D74A-7CE3-4599-9C18-0F582D26E823}" type="parTrans" cxnId="{9E2CCCA6-94A2-4F66-8A78-87A74538AC6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AD62E06-18AF-41FD-9C95-9B2FD599BCAD}" type="sibTrans" cxnId="{9E2CCCA6-94A2-4F66-8A78-87A74538AC6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5887B54-CED9-49E7-8874-D86058EA29CA}" type="pres">
      <dgm:prSet presAssocID="{422F7408-3429-4996-BBE4-4A38EA577D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FB4E7F-01AC-4B84-9722-AE4E85990AFF}" type="pres">
      <dgm:prSet presAssocID="{C6132E3D-CA92-4944-BC25-DAC6FD1AFBB7}" presName="parentLin" presStyleCnt="0"/>
      <dgm:spPr/>
    </dgm:pt>
    <dgm:pt modelId="{A4E39E68-338D-4BBA-8B65-9E720FBE5280}" type="pres">
      <dgm:prSet presAssocID="{C6132E3D-CA92-4944-BC25-DAC6FD1AFBB7}" presName="parentLeftMargin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4CFAF0C-A902-4DB4-B3D3-5B22192B4FE5}" type="pres">
      <dgm:prSet presAssocID="{C6132E3D-CA92-4944-BC25-DAC6FD1AFBB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9F980F-348E-42A7-BC98-B87EFA329F38}" type="pres">
      <dgm:prSet presAssocID="{C6132E3D-CA92-4944-BC25-DAC6FD1AFBB7}" presName="negativeSpace" presStyleCnt="0"/>
      <dgm:spPr/>
    </dgm:pt>
    <dgm:pt modelId="{EB5BB5C7-B2F7-44CC-BFE1-561A2DE34B3D}" type="pres">
      <dgm:prSet presAssocID="{C6132E3D-CA92-4944-BC25-DAC6FD1AFBB7}" presName="childText" presStyleLbl="conFgAcc1" presStyleIdx="0" presStyleCnt="2">
        <dgm:presLayoutVars>
          <dgm:bulletEnabled val="1"/>
        </dgm:presLayoutVars>
      </dgm:prSet>
      <dgm:spPr/>
    </dgm:pt>
    <dgm:pt modelId="{A475D6D7-0C56-4B14-B7EE-9F612AD28621}" type="pres">
      <dgm:prSet presAssocID="{78EFDB8F-CBA4-4E6D-8F56-35B3454FBB7E}" presName="spaceBetweenRectangles" presStyleCnt="0"/>
      <dgm:spPr/>
    </dgm:pt>
    <dgm:pt modelId="{723DB3B3-B998-4615-9002-68F8CEE8B3BB}" type="pres">
      <dgm:prSet presAssocID="{16C2C3C2-39C5-4F7C-92E8-1D227D298FF3}" presName="parentLin" presStyleCnt="0"/>
      <dgm:spPr/>
    </dgm:pt>
    <dgm:pt modelId="{F2D7E5DC-0117-47F4-BDF2-490AD2913CE1}" type="pres">
      <dgm:prSet presAssocID="{16C2C3C2-39C5-4F7C-92E8-1D227D298FF3}" presName="parentLeftMargin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34E6597-C46F-4767-8A0E-E19680DF7A13}" type="pres">
      <dgm:prSet presAssocID="{16C2C3C2-39C5-4F7C-92E8-1D227D298F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1FA741-F0DA-4F1A-B73E-4C521E1E46D5}" type="pres">
      <dgm:prSet presAssocID="{16C2C3C2-39C5-4F7C-92E8-1D227D298FF3}" presName="negativeSpace" presStyleCnt="0"/>
      <dgm:spPr/>
    </dgm:pt>
    <dgm:pt modelId="{E3605409-EB03-4425-AD05-BDF230C9603A}" type="pres">
      <dgm:prSet presAssocID="{16C2C3C2-39C5-4F7C-92E8-1D227D298FF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E2CCCA6-94A2-4F66-8A78-87A74538AC68}" srcId="{422F7408-3429-4996-BBE4-4A38EA577D23}" destId="{16C2C3C2-39C5-4F7C-92E8-1D227D298FF3}" srcOrd="1" destOrd="0" parTransId="{6B15D74A-7CE3-4599-9C18-0F582D26E823}" sibTransId="{6AD62E06-18AF-41FD-9C95-9B2FD599BCAD}"/>
    <dgm:cxn modelId="{805D054E-6637-4240-9272-F519DB4243FA}" type="presOf" srcId="{16C2C3C2-39C5-4F7C-92E8-1D227D298FF3}" destId="{F2D7E5DC-0117-47F4-BDF2-490AD2913CE1}" srcOrd="0" destOrd="0" presId="urn:microsoft.com/office/officeart/2005/8/layout/list1"/>
    <dgm:cxn modelId="{D2CB40A0-9856-4C4A-A8F3-15B35B9C2C35}" type="presOf" srcId="{C6132E3D-CA92-4944-BC25-DAC6FD1AFBB7}" destId="{F4CFAF0C-A902-4DB4-B3D3-5B22192B4FE5}" srcOrd="1" destOrd="0" presId="urn:microsoft.com/office/officeart/2005/8/layout/list1"/>
    <dgm:cxn modelId="{466EA88A-A5CA-4210-ABFC-5159B135D6D0}" type="presOf" srcId="{16C2C3C2-39C5-4F7C-92E8-1D227D298FF3}" destId="{B34E6597-C46F-4767-8A0E-E19680DF7A13}" srcOrd="1" destOrd="0" presId="urn:microsoft.com/office/officeart/2005/8/layout/list1"/>
    <dgm:cxn modelId="{D4E05432-A308-4C44-ACA2-9AC43F483D9C}" type="presOf" srcId="{422F7408-3429-4996-BBE4-4A38EA577D23}" destId="{65887B54-CED9-49E7-8874-D86058EA29CA}" srcOrd="0" destOrd="0" presId="urn:microsoft.com/office/officeart/2005/8/layout/list1"/>
    <dgm:cxn modelId="{E0302FB1-289E-43A7-801C-407E9EE7FAF6}" type="presOf" srcId="{C6132E3D-CA92-4944-BC25-DAC6FD1AFBB7}" destId="{A4E39E68-338D-4BBA-8B65-9E720FBE5280}" srcOrd="0" destOrd="0" presId="urn:microsoft.com/office/officeart/2005/8/layout/list1"/>
    <dgm:cxn modelId="{24B08FD1-CFF0-4992-9CD4-52D5886D33FB}" srcId="{422F7408-3429-4996-BBE4-4A38EA577D23}" destId="{C6132E3D-CA92-4944-BC25-DAC6FD1AFBB7}" srcOrd="0" destOrd="0" parTransId="{F4B6DB8F-F228-4784-898E-D10D47B146BC}" sibTransId="{78EFDB8F-CBA4-4E6D-8F56-35B3454FBB7E}"/>
    <dgm:cxn modelId="{3375C2B4-0E61-4B3D-AB58-7766B2E3A014}" type="presParOf" srcId="{65887B54-CED9-49E7-8874-D86058EA29CA}" destId="{3AFB4E7F-01AC-4B84-9722-AE4E85990AFF}" srcOrd="0" destOrd="0" presId="urn:microsoft.com/office/officeart/2005/8/layout/list1"/>
    <dgm:cxn modelId="{613A4A96-73CA-46FC-89F1-0487A640BA8B}" type="presParOf" srcId="{3AFB4E7F-01AC-4B84-9722-AE4E85990AFF}" destId="{A4E39E68-338D-4BBA-8B65-9E720FBE5280}" srcOrd="0" destOrd="0" presId="urn:microsoft.com/office/officeart/2005/8/layout/list1"/>
    <dgm:cxn modelId="{2CA2544F-2ADA-499F-9E7F-AB5DF10B060B}" type="presParOf" srcId="{3AFB4E7F-01AC-4B84-9722-AE4E85990AFF}" destId="{F4CFAF0C-A902-4DB4-B3D3-5B22192B4FE5}" srcOrd="1" destOrd="0" presId="urn:microsoft.com/office/officeart/2005/8/layout/list1"/>
    <dgm:cxn modelId="{8909E20B-A6CF-46EF-ABA0-140000A2E8B2}" type="presParOf" srcId="{65887B54-CED9-49E7-8874-D86058EA29CA}" destId="{0A9F980F-348E-42A7-BC98-B87EFA329F38}" srcOrd="1" destOrd="0" presId="urn:microsoft.com/office/officeart/2005/8/layout/list1"/>
    <dgm:cxn modelId="{0D3B5BE3-AE18-4982-BF7C-9CE65144AEB7}" type="presParOf" srcId="{65887B54-CED9-49E7-8874-D86058EA29CA}" destId="{EB5BB5C7-B2F7-44CC-BFE1-561A2DE34B3D}" srcOrd="2" destOrd="0" presId="urn:microsoft.com/office/officeart/2005/8/layout/list1"/>
    <dgm:cxn modelId="{2F689388-9C62-400E-818E-716F6519E698}" type="presParOf" srcId="{65887B54-CED9-49E7-8874-D86058EA29CA}" destId="{A475D6D7-0C56-4B14-B7EE-9F612AD28621}" srcOrd="3" destOrd="0" presId="urn:microsoft.com/office/officeart/2005/8/layout/list1"/>
    <dgm:cxn modelId="{048DB2F6-906A-4812-90B3-E80BBB08F499}" type="presParOf" srcId="{65887B54-CED9-49E7-8874-D86058EA29CA}" destId="{723DB3B3-B998-4615-9002-68F8CEE8B3BB}" srcOrd="4" destOrd="0" presId="urn:microsoft.com/office/officeart/2005/8/layout/list1"/>
    <dgm:cxn modelId="{4A5F6AC1-21B5-43B6-87F6-700AF4834744}" type="presParOf" srcId="{723DB3B3-B998-4615-9002-68F8CEE8B3BB}" destId="{F2D7E5DC-0117-47F4-BDF2-490AD2913CE1}" srcOrd="0" destOrd="0" presId="urn:microsoft.com/office/officeart/2005/8/layout/list1"/>
    <dgm:cxn modelId="{735563DE-8CF1-471C-A7AA-DA7EB582A39E}" type="presParOf" srcId="{723DB3B3-B998-4615-9002-68F8CEE8B3BB}" destId="{B34E6597-C46F-4767-8A0E-E19680DF7A13}" srcOrd="1" destOrd="0" presId="urn:microsoft.com/office/officeart/2005/8/layout/list1"/>
    <dgm:cxn modelId="{6F18C3DE-A85C-4DA8-824B-F31BC90BE3A7}" type="presParOf" srcId="{65887B54-CED9-49E7-8874-D86058EA29CA}" destId="{361FA741-F0DA-4F1A-B73E-4C521E1E46D5}" srcOrd="5" destOrd="0" presId="urn:microsoft.com/office/officeart/2005/8/layout/list1"/>
    <dgm:cxn modelId="{4F96F0A0-4FA2-4C04-ADEC-1FA6651992F8}" type="presParOf" srcId="{65887B54-CED9-49E7-8874-D86058EA29CA}" destId="{E3605409-EB03-4425-AD05-BDF230C9603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4234E-C32F-4126-B761-336D294DC48B}">
      <dsp:nvSpPr>
        <dsp:cNvPr id="0" name=""/>
        <dsp:cNvSpPr/>
      </dsp:nvSpPr>
      <dsp:spPr>
        <a:xfrm>
          <a:off x="243026" y="0"/>
          <a:ext cx="2754306" cy="13681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633EC-3BF0-4E88-9B39-95C53F953A46}">
      <dsp:nvSpPr>
        <dsp:cNvPr id="0" name=""/>
        <dsp:cNvSpPr/>
      </dsp:nvSpPr>
      <dsp:spPr>
        <a:xfrm>
          <a:off x="0" y="410445"/>
          <a:ext cx="972108" cy="547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소청도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6715" y="437160"/>
        <a:ext cx="918678" cy="493830"/>
      </dsp:txXfrm>
    </dsp:sp>
    <dsp:sp modelId="{D4B31200-AA77-444E-AD98-3F2A2DCD58FD}">
      <dsp:nvSpPr>
        <dsp:cNvPr id="0" name=""/>
        <dsp:cNvSpPr/>
      </dsp:nvSpPr>
      <dsp:spPr>
        <a:xfrm>
          <a:off x="1134126" y="410445"/>
          <a:ext cx="972108" cy="5472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팔미도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160841" y="437160"/>
        <a:ext cx="918678" cy="493830"/>
      </dsp:txXfrm>
    </dsp:sp>
    <dsp:sp modelId="{4FA3FDE7-633C-4E80-A8C5-C59EB619CAED}">
      <dsp:nvSpPr>
        <dsp:cNvPr id="0" name=""/>
        <dsp:cNvSpPr/>
      </dsp:nvSpPr>
      <dsp:spPr>
        <a:xfrm>
          <a:off x="2268252" y="410445"/>
          <a:ext cx="972108" cy="5472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주문진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294967" y="437160"/>
        <a:ext cx="918678" cy="493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BB5C7-B2F7-44CC-BFE1-561A2DE34B3D}">
      <dsp:nvSpPr>
        <dsp:cNvPr id="0" name=""/>
        <dsp:cNvSpPr/>
      </dsp:nvSpPr>
      <dsp:spPr>
        <a:xfrm>
          <a:off x="0" y="242014"/>
          <a:ext cx="207786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CFAF0C-A902-4DB4-B3D3-5B22192B4FE5}">
      <dsp:nvSpPr>
        <dsp:cNvPr id="0" name=""/>
        <dsp:cNvSpPr/>
      </dsp:nvSpPr>
      <dsp:spPr>
        <a:xfrm>
          <a:off x="103893" y="35374"/>
          <a:ext cx="1454504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977" tIns="0" rIns="54977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울릉도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24068" y="55549"/>
        <a:ext cx="1414154" cy="372930"/>
      </dsp:txXfrm>
    </dsp:sp>
    <dsp:sp modelId="{E3605409-EB03-4425-AD05-BDF230C9603A}">
      <dsp:nvSpPr>
        <dsp:cNvPr id="0" name=""/>
        <dsp:cNvSpPr/>
      </dsp:nvSpPr>
      <dsp:spPr>
        <a:xfrm>
          <a:off x="0" y="877054"/>
          <a:ext cx="207786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4E6597-C46F-4767-8A0E-E19680DF7A13}">
      <dsp:nvSpPr>
        <dsp:cNvPr id="0" name=""/>
        <dsp:cNvSpPr/>
      </dsp:nvSpPr>
      <dsp:spPr>
        <a:xfrm>
          <a:off x="103893" y="670414"/>
          <a:ext cx="1454504" cy="4132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977" tIns="0" rIns="54977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장기곶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24068" y="690589"/>
        <a:ext cx="1414154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DF1B-1FFA-4232-B7C2-1C7EBB7D6587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40CF6-892F-41C2-A304-DFE21FDBB0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40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C9F9-6C3F-4D8E-9E58-A1D0C0C93C98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4E8-5B58-4BDA-90BA-7E328E26BC34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1173-7489-466C-80BF-31A6170EE72D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5BC-5EED-48D8-A47C-84A997AF6FC5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0" y="0"/>
            <a:ext cx="9906000" cy="1196752"/>
          </a:xfrm>
          <a:prstGeom prst="flowChartPunchedCard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순서도: 카드 8"/>
          <p:cNvSpPr/>
          <p:nvPr userDrawn="1"/>
        </p:nvSpPr>
        <p:spPr>
          <a:xfrm flipH="1">
            <a:off x="416496" y="0"/>
            <a:ext cx="9073008" cy="1196752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3624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496" y="6237312"/>
            <a:ext cx="1595438" cy="523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87E-E9A3-4D2C-9723-5604694EA6ED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1611-AE89-4845-96E3-FC83807E2081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28F9-B0BD-475E-A609-254FF8E45F70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A7FE-ACCC-476C-9A8F-1F7A8A092240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279D-5A6F-4206-ADA5-15E183BE351C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F431-1934-428D-B032-0116E7D65840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5AC9-23BD-4E8C-81F3-0F714B74FD16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8ABE-5DCA-432C-82B8-6151E5A19FCE}" type="datetime1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B614-512E-4782-AACB-69724707959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 rot="5400000">
            <a:off x="812540" y="3609020"/>
            <a:ext cx="3312368" cy="3096344"/>
          </a:xfrm>
          <a:custGeom>
            <a:avLst/>
            <a:gdLst>
              <a:gd name="connsiteX0" fmla="*/ 0 w 2664296"/>
              <a:gd name="connsiteY0" fmla="*/ 2808312 h 2808312"/>
              <a:gd name="connsiteX1" fmla="*/ 1332148 w 2664296"/>
              <a:gd name="connsiteY1" fmla="*/ 0 h 2808312"/>
              <a:gd name="connsiteX2" fmla="*/ 2664296 w 2664296"/>
              <a:gd name="connsiteY2" fmla="*/ 2808312 h 2808312"/>
              <a:gd name="connsiteX3" fmla="*/ 0 w 2664296"/>
              <a:gd name="connsiteY3" fmla="*/ 2808312 h 2808312"/>
              <a:gd name="connsiteX0" fmla="*/ 0 w 2664296"/>
              <a:gd name="connsiteY0" fmla="*/ 2808312 h 2808312"/>
              <a:gd name="connsiteX1" fmla="*/ 1332148 w 2664296"/>
              <a:gd name="connsiteY1" fmla="*/ 0 h 2808312"/>
              <a:gd name="connsiteX2" fmla="*/ 2664296 w 2664296"/>
              <a:gd name="connsiteY2" fmla="*/ 2808312 h 2808312"/>
              <a:gd name="connsiteX3" fmla="*/ 0 w 2664296"/>
              <a:gd name="connsiteY3" fmla="*/ 2808312 h 2808312"/>
              <a:gd name="connsiteX0" fmla="*/ 0 w 2664296"/>
              <a:gd name="connsiteY0" fmla="*/ 2808312 h 2808312"/>
              <a:gd name="connsiteX1" fmla="*/ 1332148 w 2664296"/>
              <a:gd name="connsiteY1" fmla="*/ 0 h 2808312"/>
              <a:gd name="connsiteX2" fmla="*/ 2664296 w 2664296"/>
              <a:gd name="connsiteY2" fmla="*/ 2808312 h 2808312"/>
              <a:gd name="connsiteX3" fmla="*/ 0 w 2664296"/>
              <a:gd name="connsiteY3" fmla="*/ 2808312 h 2808312"/>
              <a:gd name="connsiteX0" fmla="*/ 0 w 2664296"/>
              <a:gd name="connsiteY0" fmla="*/ 2808312 h 2808312"/>
              <a:gd name="connsiteX1" fmla="*/ 1332148 w 2664296"/>
              <a:gd name="connsiteY1" fmla="*/ 0 h 2808312"/>
              <a:gd name="connsiteX2" fmla="*/ 2664296 w 2664296"/>
              <a:gd name="connsiteY2" fmla="*/ 2808312 h 2808312"/>
              <a:gd name="connsiteX3" fmla="*/ 0 w 2664296"/>
              <a:gd name="connsiteY3" fmla="*/ 2808312 h 280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4296" h="2808312">
                <a:moveTo>
                  <a:pt x="0" y="2808312"/>
                </a:moveTo>
                <a:cubicBezTo>
                  <a:pt x="444049" y="1872208"/>
                  <a:pt x="1148066" y="2032961"/>
                  <a:pt x="1332148" y="0"/>
                </a:cubicBezTo>
                <a:cubicBezTo>
                  <a:pt x="1776197" y="936104"/>
                  <a:pt x="1060107" y="2053743"/>
                  <a:pt x="2664296" y="2808312"/>
                </a:cubicBezTo>
                <a:cubicBezTo>
                  <a:pt x="1776197" y="2808312"/>
                  <a:pt x="1033766" y="1887488"/>
                  <a:pt x="0" y="2808312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88504" y="620688"/>
            <a:ext cx="7401236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Global Positioning System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85248" y="5805264"/>
            <a:ext cx="2243510" cy="736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모서리가 접힌 도형 4"/>
          <p:cNvSpPr/>
          <p:nvPr/>
        </p:nvSpPr>
        <p:spPr>
          <a:xfrm>
            <a:off x="1496616" y="1628800"/>
            <a:ext cx="5544616" cy="792088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GPS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모서리가 접힌 도형 13"/>
          <p:cNvSpPr/>
          <p:nvPr/>
        </p:nvSpPr>
        <p:spPr>
          <a:xfrm>
            <a:off x="1496616" y="2780928"/>
            <a:ext cx="5544616" cy="792088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GPS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역할과 운용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모서리가 접힌 도형 15"/>
          <p:cNvSpPr/>
          <p:nvPr/>
        </p:nvSpPr>
        <p:spPr>
          <a:xfrm>
            <a:off x="1496616" y="3933056"/>
            <a:ext cx="5544616" cy="792088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접근관제소 관제량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>
            <a:off x="1496616" y="5085184"/>
            <a:ext cx="5544616" cy="792088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국내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GPS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기준국과 감시국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20" name="그림 19" descr="그림4.JPG"/>
          <p:cNvPicPr>
            <a:picLocks noChangeAspect="1"/>
          </p:cNvPicPr>
          <p:nvPr/>
        </p:nvPicPr>
        <p:blipFill>
          <a:blip r:embed="rId3" cstate="print"/>
          <a:srcRect l="48282" t="65832" r="1891" b="1184"/>
          <a:stretch>
            <a:fillRect/>
          </a:stretch>
        </p:blipFill>
        <p:spPr>
          <a:xfrm>
            <a:off x="7257256" y="4005064"/>
            <a:ext cx="2088232" cy="1800200"/>
          </a:xfrm>
          <a:prstGeom prst="rect">
            <a:avLst/>
          </a:prstGeom>
        </p:spPr>
      </p:pic>
      <p:sp>
        <p:nvSpPr>
          <p:cNvPr id="3" name="대각선 방향의 모서리가 잘린 사각형 2"/>
          <p:cNvSpPr/>
          <p:nvPr/>
        </p:nvSpPr>
        <p:spPr>
          <a:xfrm rot="11580000">
            <a:off x="1028563" y="1628799"/>
            <a:ext cx="936104" cy="792088"/>
          </a:xfrm>
          <a:prstGeom prst="snip2Diag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대각선 방향의 모서리가 잘린 사각형 22"/>
          <p:cNvSpPr/>
          <p:nvPr/>
        </p:nvSpPr>
        <p:spPr>
          <a:xfrm rot="11580000">
            <a:off x="1028562" y="2780928"/>
            <a:ext cx="936104" cy="792088"/>
          </a:xfrm>
          <a:prstGeom prst="snip2Diag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대각선 방향의 모서리가 잘린 사각형 23"/>
          <p:cNvSpPr/>
          <p:nvPr/>
        </p:nvSpPr>
        <p:spPr>
          <a:xfrm rot="11580000">
            <a:off x="1028562" y="3933055"/>
            <a:ext cx="936104" cy="792088"/>
          </a:xfrm>
          <a:prstGeom prst="snip2Diag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대각선 방향의 모서리가 잘린 사각형 24"/>
          <p:cNvSpPr/>
          <p:nvPr/>
        </p:nvSpPr>
        <p:spPr>
          <a:xfrm rot="11580000">
            <a:off x="1028561" y="5085184"/>
            <a:ext cx="936104" cy="792088"/>
          </a:xfrm>
          <a:prstGeom prst="snip2Diag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4512" y="179401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14512" y="294613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4512" y="409826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14512" y="525039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GPS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484785"/>
            <a:ext cx="6984776" cy="20882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Global Positioning System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A system by which signals are sent from satellites to a special device, used to show the position of a person or thing on the surface of the earth very accurately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4005064"/>
            <a:ext cx="9073008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GPS</a:t>
            </a: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란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?</a:t>
            </a: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비행기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선박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자동차뿐만 아니라 세계 어느 곳에서든지 인공위성을 이용하여 자신의 위치를 정확히 알 수 있는 시스템</a:t>
            </a:r>
            <a:endParaRPr lang="en-US" altLang="ko-KR" sz="2000" smtClean="0">
              <a:latin typeface="굴림" pitchFamily="50" charset="-127"/>
              <a:ea typeface="굴림" pitchFamily="50" charset="-127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개인 휴대용부터 위성 탑재용까지 다양하게 개발</a:t>
            </a: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73280" y="2348880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GPS</a:t>
            </a:r>
            <a:r>
              <a:rPr lang="ko-KR" altLang="en-US" smtClean="0"/>
              <a:t>의 역할과 운용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대각선 방향의 모서리가 잘린 사각형 5"/>
          <p:cNvSpPr/>
          <p:nvPr/>
        </p:nvSpPr>
        <p:spPr>
          <a:xfrm>
            <a:off x="2026550" y="1771358"/>
            <a:ext cx="1008112" cy="698400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눈물 방울 6"/>
          <p:cNvSpPr/>
          <p:nvPr/>
        </p:nvSpPr>
        <p:spPr>
          <a:xfrm>
            <a:off x="2170566" y="1772816"/>
            <a:ext cx="720080" cy="648073"/>
          </a:xfrm>
          <a:prstGeom prst="teardrop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대각선 방향의 모서리가 잘린 사각형 7"/>
          <p:cNvSpPr/>
          <p:nvPr/>
        </p:nvSpPr>
        <p:spPr>
          <a:xfrm>
            <a:off x="3034662" y="1764206"/>
            <a:ext cx="6454842" cy="697517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>
            <a:off x="3440832" y="1772816"/>
            <a:ext cx="5832648" cy="648073"/>
          </a:xfrm>
          <a:prstGeom prst="teardrop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직각 삼각형 9"/>
          <p:cNvSpPr/>
          <p:nvPr/>
        </p:nvSpPr>
        <p:spPr>
          <a:xfrm flipH="1">
            <a:off x="416496" y="2410691"/>
            <a:ext cx="1604958" cy="1735281"/>
          </a:xfrm>
          <a:prstGeom prst="rtTriangl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우주부분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직각 삼각형 10"/>
          <p:cNvSpPr/>
          <p:nvPr/>
        </p:nvSpPr>
        <p:spPr>
          <a:xfrm flipH="1">
            <a:off x="416496" y="4200306"/>
            <a:ext cx="1604958" cy="1745867"/>
          </a:xfrm>
          <a:prstGeom prst="rtTriangl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관제부분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00672" y="2420888"/>
          <a:ext cx="7488832" cy="352118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48436"/>
                <a:gridCol w="6440396"/>
              </a:tblGrid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구성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주위성과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예비위성으로 구성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역할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원자시계가 탑재되어 매우 정확한 시간 정보 제공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운용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시간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58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분에 한 번씩 지구 공전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구성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주관제소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, 5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감시 기지국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, 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개의 지상 관제국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역할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모든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GPS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위성의 신호를 점검하고 궤도 추적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868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전리층 및 대류권에 의한 전파 지연을 관찰하여 오차 보정</a:t>
                      </a:r>
                      <a:endParaRPr lang="ko-KR" altLang="en-US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접근관제소 관제량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16496" y="1484784"/>
          <a:ext cx="9145016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오각형 5"/>
          <p:cNvSpPr/>
          <p:nvPr/>
        </p:nvSpPr>
        <p:spPr>
          <a:xfrm>
            <a:off x="3008784" y="2420888"/>
            <a:ext cx="1872208" cy="432048"/>
          </a:xfrm>
          <a:prstGeom prst="homePlat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증가 추세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국내 </a:t>
            </a:r>
            <a:r>
              <a:rPr lang="en-US" altLang="ko-KR" smtClean="0"/>
              <a:t>GPS </a:t>
            </a:r>
            <a:r>
              <a:rPr lang="ko-KR" altLang="en-US" smtClean="0"/>
              <a:t>기준국과 감시국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14-512E-4782-AACB-697247079593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560512" y="1412776"/>
            <a:ext cx="4278916" cy="4464496"/>
            <a:chOff x="560512" y="1412776"/>
            <a:chExt cx="4278916" cy="4464496"/>
          </a:xfrm>
        </p:grpSpPr>
        <p:sp>
          <p:nvSpPr>
            <p:cNvPr id="8" name="원통 7"/>
            <p:cNvSpPr/>
            <p:nvPr/>
          </p:nvSpPr>
          <p:spPr>
            <a:xfrm>
              <a:off x="590956" y="3501008"/>
              <a:ext cx="4248472" cy="2376264"/>
            </a:xfrm>
            <a:prstGeom prst="can">
              <a:avLst>
                <a:gd name="adj" fmla="val 2019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560512" y="1680026"/>
              <a:ext cx="4248472" cy="210901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포인트가 6개인 별 4"/>
            <p:cNvSpPr/>
            <p:nvPr/>
          </p:nvSpPr>
          <p:spPr>
            <a:xfrm>
              <a:off x="1578286" y="1412776"/>
              <a:ext cx="2232248" cy="720080"/>
            </a:xfrm>
            <a:prstGeom prst="star6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기준국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7" name="다이어그램 6"/>
            <p:cNvGraphicFramePr/>
            <p:nvPr/>
          </p:nvGraphicFramePr>
          <p:xfrm>
            <a:off x="1136576" y="2052644"/>
            <a:ext cx="3240360" cy="13681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1" name="다이어그램 10"/>
            <p:cNvGraphicFramePr/>
            <p:nvPr/>
          </p:nvGraphicFramePr>
          <p:xfrm>
            <a:off x="858912" y="4324011"/>
            <a:ext cx="2077864" cy="126522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4" name="모서리가 둥근 사각형 설명선 13"/>
            <p:cNvSpPr/>
            <p:nvPr/>
          </p:nvSpPr>
          <p:spPr>
            <a:xfrm>
              <a:off x="3152800" y="5085184"/>
              <a:ext cx="1584176" cy="432048"/>
            </a:xfrm>
            <a:prstGeom prst="wedgeRoundRectCallou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소흑산도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모서리가 둥근 사각형 설명선 12"/>
            <p:cNvSpPr/>
            <p:nvPr/>
          </p:nvSpPr>
          <p:spPr>
            <a:xfrm flipH="1">
              <a:off x="3152800" y="4653136"/>
              <a:ext cx="1584176" cy="432048"/>
            </a:xfrm>
            <a:prstGeom prst="wedgeRoundRectCallo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마라도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모서리가 둥근 사각형 설명선 11"/>
            <p:cNvSpPr/>
            <p:nvPr/>
          </p:nvSpPr>
          <p:spPr>
            <a:xfrm>
              <a:off x="3152800" y="4221088"/>
              <a:ext cx="1584176" cy="432048"/>
            </a:xfrm>
            <a:prstGeom prst="wedgeRoundRectCallou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거문도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5241032" y="1412776"/>
            <a:ext cx="4248472" cy="4392488"/>
            <a:chOff x="5241032" y="1412776"/>
            <a:chExt cx="4248472" cy="4392488"/>
          </a:xfrm>
        </p:grpSpPr>
        <p:sp>
          <p:nvSpPr>
            <p:cNvPr id="16" name="십자형 15"/>
            <p:cNvSpPr/>
            <p:nvPr/>
          </p:nvSpPr>
          <p:spPr>
            <a:xfrm>
              <a:off x="5241032" y="1680026"/>
              <a:ext cx="4248472" cy="4125238"/>
            </a:xfrm>
            <a:prstGeom prst="plus">
              <a:avLst>
                <a:gd name="adj" fmla="val 963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아래쪽 리본 16"/>
            <p:cNvSpPr/>
            <p:nvPr/>
          </p:nvSpPr>
          <p:spPr>
            <a:xfrm>
              <a:off x="5817096" y="1412776"/>
              <a:ext cx="3168352" cy="504056"/>
            </a:xfrm>
            <a:prstGeom prst="ribbon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감시국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5889104" y="2276872"/>
              <a:ext cx="1512168" cy="72008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홍도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달 18"/>
            <p:cNvSpPr/>
            <p:nvPr/>
          </p:nvSpPr>
          <p:spPr>
            <a:xfrm>
              <a:off x="7617296" y="1988840"/>
              <a:ext cx="1296144" cy="1152128"/>
            </a:xfrm>
            <a:prstGeom prst="moon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말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원통 20"/>
            <p:cNvSpPr/>
            <p:nvPr/>
          </p:nvSpPr>
          <p:spPr>
            <a:xfrm>
              <a:off x="5745088" y="3861048"/>
              <a:ext cx="3168352" cy="576064"/>
            </a:xfrm>
            <a:prstGeom prst="ca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서이말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원통 19"/>
            <p:cNvSpPr/>
            <p:nvPr/>
          </p:nvSpPr>
          <p:spPr>
            <a:xfrm>
              <a:off x="5745088" y="3356992"/>
              <a:ext cx="3168352" cy="576064"/>
            </a:xfrm>
            <a:prstGeom prst="can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대전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위성항법중앙사무소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23" name="구부러진 연결선 22"/>
            <p:cNvCxnSpPr>
              <a:stCxn id="20" idx="4"/>
              <a:endCxn id="21" idx="4"/>
            </p:cNvCxnSpPr>
            <p:nvPr/>
          </p:nvCxnSpPr>
          <p:spPr>
            <a:xfrm>
              <a:off x="8913440" y="3645024"/>
              <a:ext cx="12700" cy="504056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갈매기형 수장 23"/>
            <p:cNvSpPr/>
            <p:nvPr/>
          </p:nvSpPr>
          <p:spPr>
            <a:xfrm>
              <a:off x="5775532" y="4734077"/>
              <a:ext cx="1584176" cy="648072"/>
            </a:xfrm>
            <a:prstGeom prst="chevro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가사도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갈매기형 수장 24"/>
            <p:cNvSpPr/>
            <p:nvPr/>
          </p:nvSpPr>
          <p:spPr>
            <a:xfrm flipH="1">
              <a:off x="7359708" y="4734077"/>
              <a:ext cx="1584176" cy="648072"/>
            </a:xfrm>
            <a:prstGeom prst="chevr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소리도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191</Words>
  <Application>Microsoft Office PowerPoint</Application>
  <PresentationFormat>A4 용지(210x297mm)</PresentationFormat>
  <Paragraphs>59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GPS</vt:lpstr>
      <vt:lpstr>GPS의 역할과 운용</vt:lpstr>
      <vt:lpstr>접근관제소 관제량</vt:lpstr>
      <vt:lpstr>국내 GPS 기준국과 감시국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35</cp:revision>
  <dcterms:created xsi:type="dcterms:W3CDTF">2015-02-13T02:23:18Z</dcterms:created>
  <dcterms:modified xsi:type="dcterms:W3CDTF">2017-07-26T02:40:52Z</dcterms:modified>
</cp:coreProperties>
</file>