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40" y="-15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23D07-F317-4B9F-8F36-456815702074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36708-0E9F-49D7-AE0E-A2C4DDF330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08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8E93-7025-498B-9F4D-8FEC1E6D9A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9072-D529-4E5D-9DE6-3B282DA18C8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548A-80D2-4ECB-B3ED-F1FE7B3A6A1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5667-D939-496F-AB8E-E955EA5135B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CE2E4-CA2E-4D23-A038-5E92500B2A61}" type="slidenum">
              <a:rPr lang="ko-KR" altLang="en-US" smtClean="0"/>
              <a:pPr/>
              <a:t>‹#›</a:t>
            </a:fld>
            <a:r>
              <a:rPr lang="ko-KR" altLang="en-US" smtClean="0"/>
              <a:t>페이지</a:t>
            </a:r>
            <a:endParaRPr lang="ko-KR" altLang="en-US"/>
          </a:p>
        </p:txBody>
      </p:sp>
      <p:sp>
        <p:nvSpPr>
          <p:cNvPr id="7" name="배지 6"/>
          <p:cNvSpPr/>
          <p:nvPr userDrawn="1"/>
        </p:nvSpPr>
        <p:spPr>
          <a:xfrm>
            <a:off x="0" y="0"/>
            <a:ext cx="9906000" cy="1124744"/>
          </a:xfrm>
          <a:prstGeom prst="plaqu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배지 7"/>
          <p:cNvSpPr/>
          <p:nvPr userDrawn="1"/>
        </p:nvSpPr>
        <p:spPr>
          <a:xfrm>
            <a:off x="704528" y="0"/>
            <a:ext cx="8568952" cy="1124744"/>
          </a:xfrm>
          <a:prstGeom prst="plaqu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7288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46556"/>
            <a:ext cx="1656184" cy="6124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8B23-3183-4347-BA9D-50276D5C6E5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F10-2D00-4EFC-BE4A-6375F6CE86A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683-28BB-46BB-81BA-EC913BA2516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3710-6CCB-4FA0-A3B8-EA3BED5A372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972-4E7F-41D9-918C-CE579A94B3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7FA1-B8B0-465E-8728-A91B2993801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9A32-969F-4B68-8182-CD5A76EB6DB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2C11-5E31-4110-B271-660E5164FCC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072680" y="692696"/>
            <a:ext cx="7401966" cy="17281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User Created Contests story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8" name="그림 7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7256" y="5733256"/>
            <a:ext cx="2376264" cy="878796"/>
          </a:xfrm>
          <a:prstGeom prst="rect">
            <a:avLst/>
          </a:prstGeom>
        </p:spPr>
      </p:pic>
      <p:sp>
        <p:nvSpPr>
          <p:cNvPr id="5" name="자유형 4"/>
          <p:cNvSpPr/>
          <p:nvPr/>
        </p:nvSpPr>
        <p:spPr>
          <a:xfrm>
            <a:off x="0" y="1916832"/>
            <a:ext cx="3440832" cy="2880320"/>
          </a:xfrm>
          <a:custGeom>
            <a:avLst/>
            <a:gdLst>
              <a:gd name="connsiteX0" fmla="*/ 3649102 w 4608512"/>
              <a:gd name="connsiteY0" fmla="*/ 3001031 h 3312368"/>
              <a:gd name="connsiteX1" fmla="*/ 1421079 w 4608512"/>
              <a:gd name="connsiteY1" fmla="*/ 3185888 h 3312368"/>
              <a:gd name="connsiteX2" fmla="*/ 145156 w 4608512"/>
              <a:gd name="connsiteY2" fmla="*/ 1077652 h 3312368"/>
              <a:gd name="connsiteX3" fmla="*/ 2304258 w 4608512"/>
              <a:gd name="connsiteY3" fmla="*/ -1 h 3312368"/>
              <a:gd name="connsiteX4" fmla="*/ 3649102 w 4608512"/>
              <a:gd name="connsiteY4" fmla="*/ 3001031 h 3312368"/>
              <a:gd name="connsiteX0" fmla="*/ 3937055 w 3937055"/>
              <a:gd name="connsiteY0" fmla="*/ 3001033 h 3405739"/>
              <a:gd name="connsiteX1" fmla="*/ 1709032 w 3937055"/>
              <a:gd name="connsiteY1" fmla="*/ 3185890 h 3405739"/>
              <a:gd name="connsiteX2" fmla="*/ 433109 w 3937055"/>
              <a:gd name="connsiteY2" fmla="*/ 1077654 h 3405739"/>
              <a:gd name="connsiteX3" fmla="*/ 2592211 w 3937055"/>
              <a:gd name="connsiteY3" fmla="*/ 1 h 3405739"/>
              <a:gd name="connsiteX4" fmla="*/ 3937055 w 3937055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661906"/>
              <a:gd name="connsiteX1" fmla="*/ 1709032 w 4858739"/>
              <a:gd name="connsiteY1" fmla="*/ 3185890 h 3661906"/>
              <a:gd name="connsiteX2" fmla="*/ 433109 w 4858739"/>
              <a:gd name="connsiteY2" fmla="*/ 1077654 h 3661906"/>
              <a:gd name="connsiteX3" fmla="*/ 2592211 w 4858739"/>
              <a:gd name="connsiteY3" fmla="*/ 1 h 3661906"/>
              <a:gd name="connsiteX4" fmla="*/ 3937055 w 4858739"/>
              <a:gd name="connsiteY4" fmla="*/ 3001033 h 3661906"/>
              <a:gd name="connsiteX0" fmla="*/ 3937055 w 4601508"/>
              <a:gd name="connsiteY0" fmla="*/ 3001033 h 3661906"/>
              <a:gd name="connsiteX1" fmla="*/ 1709032 w 4601508"/>
              <a:gd name="connsiteY1" fmla="*/ 3185890 h 3661906"/>
              <a:gd name="connsiteX2" fmla="*/ 433109 w 4601508"/>
              <a:gd name="connsiteY2" fmla="*/ 1077654 h 3661906"/>
              <a:gd name="connsiteX3" fmla="*/ 2592211 w 4601508"/>
              <a:gd name="connsiteY3" fmla="*/ 1 h 3661906"/>
              <a:gd name="connsiteX4" fmla="*/ 3937055 w 4601508"/>
              <a:gd name="connsiteY4" fmla="*/ 3001033 h 366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1508" h="3661906">
                <a:moveTo>
                  <a:pt x="3937055" y="3001033"/>
                </a:moveTo>
                <a:cubicBezTo>
                  <a:pt x="3410627" y="3661906"/>
                  <a:pt x="2446135" y="3405739"/>
                  <a:pt x="1709032" y="3185890"/>
                </a:cubicBezTo>
                <a:cubicBezTo>
                  <a:pt x="563840" y="2844325"/>
                  <a:pt x="0" y="1912679"/>
                  <a:pt x="433109" y="1077654"/>
                </a:cubicBezTo>
                <a:cubicBezTo>
                  <a:pt x="750279" y="445359"/>
                  <a:pt x="1630066" y="0"/>
                  <a:pt x="2592211" y="1"/>
                </a:cubicBezTo>
                <a:cubicBezTo>
                  <a:pt x="893960" y="1541401"/>
                  <a:pt x="4601508" y="1330913"/>
                  <a:pt x="3937055" y="3001033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자유형 8"/>
          <p:cNvSpPr/>
          <p:nvPr/>
        </p:nvSpPr>
        <p:spPr>
          <a:xfrm flipH="1">
            <a:off x="2432720" y="3645024"/>
            <a:ext cx="2288704" cy="2195623"/>
          </a:xfrm>
          <a:custGeom>
            <a:avLst/>
            <a:gdLst>
              <a:gd name="connsiteX0" fmla="*/ 3649102 w 4608512"/>
              <a:gd name="connsiteY0" fmla="*/ 3001031 h 3312368"/>
              <a:gd name="connsiteX1" fmla="*/ 1421079 w 4608512"/>
              <a:gd name="connsiteY1" fmla="*/ 3185888 h 3312368"/>
              <a:gd name="connsiteX2" fmla="*/ 145156 w 4608512"/>
              <a:gd name="connsiteY2" fmla="*/ 1077652 h 3312368"/>
              <a:gd name="connsiteX3" fmla="*/ 2304258 w 4608512"/>
              <a:gd name="connsiteY3" fmla="*/ -1 h 3312368"/>
              <a:gd name="connsiteX4" fmla="*/ 3649102 w 4608512"/>
              <a:gd name="connsiteY4" fmla="*/ 3001031 h 3312368"/>
              <a:gd name="connsiteX0" fmla="*/ 3937055 w 3937055"/>
              <a:gd name="connsiteY0" fmla="*/ 3001033 h 3405739"/>
              <a:gd name="connsiteX1" fmla="*/ 1709032 w 3937055"/>
              <a:gd name="connsiteY1" fmla="*/ 3185890 h 3405739"/>
              <a:gd name="connsiteX2" fmla="*/ 433109 w 3937055"/>
              <a:gd name="connsiteY2" fmla="*/ 1077654 h 3405739"/>
              <a:gd name="connsiteX3" fmla="*/ 2592211 w 3937055"/>
              <a:gd name="connsiteY3" fmla="*/ 1 h 3405739"/>
              <a:gd name="connsiteX4" fmla="*/ 3937055 w 3937055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661906"/>
              <a:gd name="connsiteX1" fmla="*/ 1709032 w 4858739"/>
              <a:gd name="connsiteY1" fmla="*/ 3185890 h 3661906"/>
              <a:gd name="connsiteX2" fmla="*/ 433109 w 4858739"/>
              <a:gd name="connsiteY2" fmla="*/ 1077654 h 3661906"/>
              <a:gd name="connsiteX3" fmla="*/ 2592211 w 4858739"/>
              <a:gd name="connsiteY3" fmla="*/ 1 h 3661906"/>
              <a:gd name="connsiteX4" fmla="*/ 3937055 w 4858739"/>
              <a:gd name="connsiteY4" fmla="*/ 3001033 h 3661906"/>
              <a:gd name="connsiteX0" fmla="*/ 3937055 w 4601508"/>
              <a:gd name="connsiteY0" fmla="*/ 3001033 h 3661906"/>
              <a:gd name="connsiteX1" fmla="*/ 1709032 w 4601508"/>
              <a:gd name="connsiteY1" fmla="*/ 3185890 h 3661906"/>
              <a:gd name="connsiteX2" fmla="*/ 433109 w 4601508"/>
              <a:gd name="connsiteY2" fmla="*/ 1077654 h 3661906"/>
              <a:gd name="connsiteX3" fmla="*/ 2592211 w 4601508"/>
              <a:gd name="connsiteY3" fmla="*/ 1 h 3661906"/>
              <a:gd name="connsiteX4" fmla="*/ 3937055 w 4601508"/>
              <a:gd name="connsiteY4" fmla="*/ 3001033 h 366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1508" h="3661906">
                <a:moveTo>
                  <a:pt x="3937055" y="3001033"/>
                </a:moveTo>
                <a:cubicBezTo>
                  <a:pt x="3410627" y="3661906"/>
                  <a:pt x="2446135" y="3405739"/>
                  <a:pt x="1709032" y="3185890"/>
                </a:cubicBezTo>
                <a:cubicBezTo>
                  <a:pt x="563840" y="2844325"/>
                  <a:pt x="0" y="1912679"/>
                  <a:pt x="433109" y="1077654"/>
                </a:cubicBezTo>
                <a:cubicBezTo>
                  <a:pt x="750279" y="445359"/>
                  <a:pt x="1630066" y="0"/>
                  <a:pt x="2592211" y="1"/>
                </a:cubicBezTo>
                <a:cubicBezTo>
                  <a:pt x="893960" y="1541401"/>
                  <a:pt x="4601508" y="1330913"/>
                  <a:pt x="3937055" y="3001033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2</a:t>
            </a:fld>
            <a:r>
              <a:rPr lang="ko-KR" altLang="en-US" smtClean="0"/>
              <a:t>페이지</a:t>
            </a:r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십자형 13"/>
          <p:cNvSpPr/>
          <p:nvPr/>
        </p:nvSpPr>
        <p:spPr>
          <a:xfrm>
            <a:off x="3368824" y="1700808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이야기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십자형 15"/>
          <p:cNvSpPr/>
          <p:nvPr/>
        </p:nvSpPr>
        <p:spPr>
          <a:xfrm>
            <a:off x="3368824" y="5085184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각종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공모전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십자형 16"/>
          <p:cNvSpPr/>
          <p:nvPr/>
        </p:nvSpPr>
        <p:spPr>
          <a:xfrm>
            <a:off x="3368824" y="2832883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정부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3.0 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공모전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십자형 17"/>
          <p:cNvSpPr/>
          <p:nvPr/>
        </p:nvSpPr>
        <p:spPr>
          <a:xfrm>
            <a:off x="3368824" y="3973891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블로그 방문 현황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l="53436" t="2503" r="3610" b="67925"/>
          <a:stretch>
            <a:fillRect/>
          </a:stretch>
        </p:blipFill>
        <p:spPr>
          <a:xfrm>
            <a:off x="776536" y="3284984"/>
            <a:ext cx="2088232" cy="1872208"/>
          </a:xfrm>
          <a:prstGeom prst="rect">
            <a:avLst/>
          </a:prstGeom>
        </p:spPr>
      </p:pic>
      <p:sp>
        <p:nvSpPr>
          <p:cNvPr id="20" name="모서리가 둥근 직사각형 19"/>
          <p:cNvSpPr/>
          <p:nvPr/>
        </p:nvSpPr>
        <p:spPr>
          <a:xfrm rot="20820000">
            <a:off x="3085395" y="1700848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 rot="20820000">
            <a:off x="3085395" y="2832923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 rot="20820000">
            <a:off x="3085395" y="3970082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 rot="20820000">
            <a:off x="3085395" y="5085224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5294" y="183001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35294" y="296209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35294" y="409924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35294" y="521439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UCC </a:t>
            </a:r>
            <a:r>
              <a:rPr lang="ko-KR" altLang="en-US" smtClean="0"/>
              <a:t>이야기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2480" y="1124744"/>
            <a:ext cx="8634164" cy="25202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User Created Contents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UCC is the information voluntarily created by internet users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Now the users go through creating, transforming and processing the contents possessing the values as the information using a variety of creating instruments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3</a:t>
            </a:fld>
            <a:r>
              <a:rPr lang="ko-KR" altLang="en-US" smtClean="0"/>
              <a:t>페이지</a:t>
            </a:r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72480" y="3645024"/>
            <a:ext cx="7128792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UCC</a:t>
            </a: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란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인터넷을 사용하는 사람들이 상업적인 의도 없이 제작한 콘텐츠를 온라인상으로 나타낸 것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인터넷 사용자가 직접 글이나 사진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동영상 등을 만들어 웹상에 올린 콘텐츠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401272" y="4365104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정부 </a:t>
            </a:r>
            <a:r>
              <a:rPr lang="en-US" altLang="ko-KR" smtClean="0"/>
              <a:t>3.0 UCC </a:t>
            </a:r>
            <a:r>
              <a:rPr lang="ko-KR" altLang="en-US" smtClean="0"/>
              <a:t>공모전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4</a:t>
            </a:fld>
            <a:r>
              <a:rPr lang="ko-KR" altLang="en-US" smtClean="0"/>
              <a:t>페이지</a:t>
            </a:r>
            <a:endParaRPr lang="ko-KR" altLang="en-US"/>
          </a:p>
        </p:txBody>
      </p:sp>
      <p:sp>
        <p:nvSpPr>
          <p:cNvPr id="6" name="양쪽 모서리가 잘린 사각형 5"/>
          <p:cNvSpPr/>
          <p:nvPr/>
        </p:nvSpPr>
        <p:spPr>
          <a:xfrm>
            <a:off x="2072680" y="1700808"/>
            <a:ext cx="1800200" cy="648072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평행 사변형 7"/>
          <p:cNvSpPr/>
          <p:nvPr/>
        </p:nvSpPr>
        <p:spPr>
          <a:xfrm>
            <a:off x="2216696" y="1700808"/>
            <a:ext cx="1512168" cy="648072"/>
          </a:xfrm>
          <a:prstGeom prst="parallelogram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구분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양쪽 모서리가 잘린 사각형 8"/>
          <p:cNvSpPr/>
          <p:nvPr/>
        </p:nvSpPr>
        <p:spPr>
          <a:xfrm>
            <a:off x="3872880" y="1700808"/>
            <a:ext cx="5400600" cy="648072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평행 사변형 9"/>
          <p:cNvSpPr/>
          <p:nvPr/>
        </p:nvSpPr>
        <p:spPr>
          <a:xfrm>
            <a:off x="4016896" y="1700808"/>
            <a:ext cx="5040560" cy="648072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순서도: 카드 10"/>
          <p:cNvSpPr/>
          <p:nvPr/>
        </p:nvSpPr>
        <p:spPr>
          <a:xfrm>
            <a:off x="416496" y="2348880"/>
            <a:ext cx="1656184" cy="2448272"/>
          </a:xfrm>
          <a:prstGeom prst="flowChartPunchedCard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전 국민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대상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순서도: 카드 11"/>
          <p:cNvSpPr/>
          <p:nvPr/>
        </p:nvSpPr>
        <p:spPr>
          <a:xfrm>
            <a:off x="416496" y="4797152"/>
            <a:ext cx="1656184" cy="1224136"/>
          </a:xfrm>
          <a:prstGeom prst="flowChartPunchedCard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안전행정부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개최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072680" y="2348882"/>
          <a:ext cx="7200800" cy="367240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95476"/>
                <a:gridCol w="5405324"/>
              </a:tblGrid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분야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동영상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사진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웹툰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내용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정부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3.0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을 소재로 한 감동적이고 참신한 내용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61206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제출 방법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정부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3.0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앱 및 이메일 접수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61206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정부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3.0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앱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공모전 페이지를 통해 제출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시상 내역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대상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1,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최우수상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3,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우수상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5(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총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9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팀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문의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안전행정부 창조정부기획과 교육홍보팀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5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6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158</Words>
  <Application>Microsoft Office PowerPoint</Application>
  <PresentationFormat>A4 용지(210x297mm)</PresentationFormat>
  <Paragraphs>40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UCC 이야기</vt:lpstr>
      <vt:lpstr>정부 3.0 UCC 공모전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17</cp:revision>
  <dcterms:created xsi:type="dcterms:W3CDTF">2015-01-20T04:33:37Z</dcterms:created>
  <dcterms:modified xsi:type="dcterms:W3CDTF">2016-09-23T05:12:46Z</dcterms:modified>
</cp:coreProperties>
</file>