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궁서" pitchFamily="18" charset="-127"/>
                <a:ea typeface="궁서" pitchFamily="18" charset="-127"/>
              </a:defRPr>
            </a:pPr>
            <a:r>
              <a:rPr lang="ko-KR" sz="2400" dirty="0">
                <a:latin typeface="궁서" pitchFamily="18" charset="-127"/>
                <a:ea typeface="궁서" pitchFamily="18" charset="-127"/>
              </a:rPr>
              <a:t>시간당 자기주도 학습의 </a:t>
            </a:r>
            <a:r>
              <a:rPr lang="ko-KR" sz="2400" dirty="0" smtClean="0">
                <a:latin typeface="궁서" pitchFamily="18" charset="-127"/>
                <a:ea typeface="궁서" pitchFamily="18" charset="-127"/>
              </a:rPr>
              <a:t>효과</a:t>
            </a:r>
            <a:r>
              <a:rPr lang="en-US" altLang="ko-KR" sz="2400" dirty="0" smtClean="0">
                <a:latin typeface="궁서" pitchFamily="18" charset="-127"/>
                <a:ea typeface="궁서" pitchFamily="18" charset="-127"/>
              </a:rPr>
              <a:t>(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단위 </a:t>
            </a:r>
            <a:r>
              <a:rPr lang="en-US" altLang="ko-KR" sz="2400" dirty="0" smtClean="0">
                <a:latin typeface="궁서" pitchFamily="18" charset="-127"/>
                <a:ea typeface="궁서" pitchFamily="18" charset="-127"/>
              </a:rPr>
              <a:t>: %)</a:t>
            </a:r>
            <a:endParaRPr lang="ko-KR" sz="2400" dirty="0">
              <a:latin typeface="궁서" pitchFamily="18" charset="-127"/>
              <a:ea typeface="궁서" pitchFamily="18" charset="-127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대학생</c:v>
                </c:pt>
              </c:strCache>
            </c:strRef>
          </c:tx>
          <c:invertIfNegative val="0"/>
          <c:dLbls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Sheet1!$B$1:$F$1</c:f>
              <c:strCache>
                <c:ptCount val="5"/>
                <c:pt idx="0">
                  <c:v>3시간</c:v>
                </c:pt>
                <c:pt idx="1">
                  <c:v>5시간</c:v>
                </c:pt>
                <c:pt idx="2">
                  <c:v>7시간</c:v>
                </c:pt>
                <c:pt idx="3">
                  <c:v>9시간</c:v>
                </c:pt>
                <c:pt idx="4">
                  <c:v>11시간</c:v>
                </c:pt>
              </c:strCache>
            </c:strRef>
          </c:cat>
          <c:val>
            <c:numRef>
              <c:f>Sheet1!$B$2:$F$2</c:f>
              <c:numCache>
                <c:formatCode>0.0_ </c:formatCode>
                <c:ptCount val="5"/>
                <c:pt idx="0">
                  <c:v>44.8</c:v>
                </c:pt>
                <c:pt idx="1">
                  <c:v>47.5</c:v>
                </c:pt>
                <c:pt idx="2">
                  <c:v>69.7</c:v>
                </c:pt>
                <c:pt idx="3">
                  <c:v>70.2</c:v>
                </c:pt>
                <c:pt idx="4">
                  <c:v>78.900000000000006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375872"/>
        <c:axId val="86762624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고등학생</c:v>
                </c:pt>
              </c:strCache>
            </c:strRef>
          </c:tx>
          <c:dLbls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Sheet1!$B$1:$F$1</c:f>
              <c:strCache>
                <c:ptCount val="5"/>
                <c:pt idx="0">
                  <c:v>3시간</c:v>
                </c:pt>
                <c:pt idx="1">
                  <c:v>5시간</c:v>
                </c:pt>
                <c:pt idx="2">
                  <c:v>7시간</c:v>
                </c:pt>
                <c:pt idx="3">
                  <c:v>9시간</c:v>
                </c:pt>
                <c:pt idx="4">
                  <c:v>11시간</c:v>
                </c:pt>
              </c:strCache>
            </c:strRef>
          </c:cat>
          <c:val>
            <c:numRef>
              <c:f>Sheet1!$B$3:$F$3</c:f>
              <c:numCache>
                <c:formatCode>0.0_ </c:formatCode>
                <c:ptCount val="5"/>
                <c:pt idx="0">
                  <c:v>42</c:v>
                </c:pt>
                <c:pt idx="1">
                  <c:v>45.6</c:v>
                </c:pt>
                <c:pt idx="2">
                  <c:v>79</c:v>
                </c:pt>
                <c:pt idx="3">
                  <c:v>85.4</c:v>
                </c:pt>
                <c:pt idx="4">
                  <c:v>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중학생</c:v>
                </c:pt>
              </c:strCache>
            </c:strRef>
          </c:tx>
          <c:dLbls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Sheet1!$B$1:$F$1</c:f>
              <c:strCache>
                <c:ptCount val="5"/>
                <c:pt idx="0">
                  <c:v>3시간</c:v>
                </c:pt>
                <c:pt idx="1">
                  <c:v>5시간</c:v>
                </c:pt>
                <c:pt idx="2">
                  <c:v>7시간</c:v>
                </c:pt>
                <c:pt idx="3">
                  <c:v>9시간</c:v>
                </c:pt>
                <c:pt idx="4">
                  <c:v>11시간</c:v>
                </c:pt>
              </c:strCache>
            </c:strRef>
          </c:cat>
          <c:val>
            <c:numRef>
              <c:f>Sheet1!$B$4:$F$4</c:f>
              <c:numCache>
                <c:formatCode>0.0_ </c:formatCode>
                <c:ptCount val="5"/>
                <c:pt idx="0">
                  <c:v>38</c:v>
                </c:pt>
                <c:pt idx="1">
                  <c:v>40</c:v>
                </c:pt>
                <c:pt idx="2">
                  <c:v>62</c:v>
                </c:pt>
                <c:pt idx="3">
                  <c:v>75</c:v>
                </c:pt>
                <c:pt idx="4">
                  <c:v>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76384"/>
        <c:axId val="74668224"/>
      </c:lineChart>
      <c:catAx>
        <c:axId val="175375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86762624"/>
        <c:crosses val="autoZero"/>
        <c:auto val="1"/>
        <c:lblAlgn val="ctr"/>
        <c:lblOffset val="100"/>
        <c:noMultiLvlLbl val="0"/>
      </c:catAx>
      <c:valAx>
        <c:axId val="86762624"/>
        <c:scaling>
          <c:orientation val="minMax"/>
        </c:scaling>
        <c:delete val="0"/>
        <c:axPos val="l"/>
        <c:numFmt formatCode="0.0_ " sourceLinked="1"/>
        <c:majorTickMark val="none"/>
        <c:minorTickMark val="none"/>
        <c:tickLblPos val="nextTo"/>
        <c:crossAx val="175375872"/>
        <c:crosses val="autoZero"/>
        <c:crossBetween val="between"/>
        <c:majorUnit val="30"/>
      </c:valAx>
      <c:valAx>
        <c:axId val="74668224"/>
        <c:scaling>
          <c:orientation val="minMax"/>
        </c:scaling>
        <c:delete val="0"/>
        <c:axPos val="r"/>
        <c:numFmt formatCode="0.0_ " sourceLinked="1"/>
        <c:majorTickMark val="none"/>
        <c:minorTickMark val="none"/>
        <c:tickLblPos val="nextTo"/>
        <c:crossAx val="175376384"/>
        <c:crosses val="max"/>
        <c:crossBetween val="between"/>
        <c:majorUnit val="20"/>
      </c:valAx>
      <c:catAx>
        <c:axId val="175376384"/>
        <c:scaling>
          <c:orientation val="minMax"/>
        </c:scaling>
        <c:delete val="1"/>
        <c:axPos val="b"/>
        <c:majorTickMark val="out"/>
        <c:minorTickMark val="none"/>
        <c:tickLblPos val="nextTo"/>
        <c:crossAx val="7466822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600">
          <a:latin typeface="돋움" pitchFamily="50" charset="-127"/>
          <a:ea typeface="돋움" pitchFamily="50" charset="-127"/>
        </a:defRPr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BBB87-A7B2-4755-8B3F-C64EDBC5D92E}" type="doc">
      <dgm:prSet loTypeId="urn:microsoft.com/office/officeart/2005/8/layout/arrow6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4870510-10D9-4F28-BCE8-122ABA92B982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유형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16E7F5C8-D409-4E42-AD30-521D425898CD}" type="parTrans" cxnId="{2AAE6FC1-1C30-45EB-80D5-FF9C4C19EAF4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9B3BC75C-68E8-4759-A30D-4833DAD81C03}" type="sibTrans" cxnId="{2AAE6FC1-1C30-45EB-80D5-FF9C4C19EAF4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BC1CA854-4C0D-4AD2-82AF-D80A969A2C25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진단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C283F1C6-B2ED-4496-AA85-6FB4897E16CA}" type="parTrans" cxnId="{957C914D-5B61-463D-98BA-75221C1903BD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C4DC986B-A350-446C-889E-80D80FA6A7C0}" type="sibTrans" cxnId="{957C914D-5B61-463D-98BA-75221C1903BD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6AA86AD2-B5FC-4A1B-93D1-A737487DADC6}" type="pres">
      <dgm:prSet presAssocID="{0C4BBB87-A7B2-4755-8B3F-C64EDBC5D92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BC7B932-2279-46A3-B198-481D34CA8D44}" type="pres">
      <dgm:prSet presAssocID="{0C4BBB87-A7B2-4755-8B3F-C64EDBC5D92E}" presName="ribbon" presStyleLbl="node1" presStyleIdx="0" presStyleCnt="1"/>
      <dgm:spPr/>
    </dgm:pt>
    <dgm:pt modelId="{6D401EDC-EA59-480C-B5EB-905017295896}" type="pres">
      <dgm:prSet presAssocID="{0C4BBB87-A7B2-4755-8B3F-C64EDBC5D92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DAC6C3-037B-4832-B10E-8109A8E535E8}" type="pres">
      <dgm:prSet presAssocID="{0C4BBB87-A7B2-4755-8B3F-C64EDBC5D92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7D0E099-972E-4A3F-8EB4-B5E963B7CD49}" type="presOf" srcId="{0C4BBB87-A7B2-4755-8B3F-C64EDBC5D92E}" destId="{6AA86AD2-B5FC-4A1B-93D1-A737487DADC6}" srcOrd="0" destOrd="0" presId="urn:microsoft.com/office/officeart/2005/8/layout/arrow6"/>
    <dgm:cxn modelId="{C0042424-5735-49F6-9A22-A25FCDE40E44}" type="presOf" srcId="{04870510-10D9-4F28-BCE8-122ABA92B982}" destId="{6D401EDC-EA59-480C-B5EB-905017295896}" srcOrd="0" destOrd="0" presId="urn:microsoft.com/office/officeart/2005/8/layout/arrow6"/>
    <dgm:cxn modelId="{AD0E05AE-FE36-4134-AEAA-904619F43AF2}" type="presOf" srcId="{BC1CA854-4C0D-4AD2-82AF-D80A969A2C25}" destId="{A4DAC6C3-037B-4832-B10E-8109A8E535E8}" srcOrd="0" destOrd="0" presId="urn:microsoft.com/office/officeart/2005/8/layout/arrow6"/>
    <dgm:cxn modelId="{957C914D-5B61-463D-98BA-75221C1903BD}" srcId="{0C4BBB87-A7B2-4755-8B3F-C64EDBC5D92E}" destId="{BC1CA854-4C0D-4AD2-82AF-D80A969A2C25}" srcOrd="1" destOrd="0" parTransId="{C283F1C6-B2ED-4496-AA85-6FB4897E16CA}" sibTransId="{C4DC986B-A350-446C-889E-80D80FA6A7C0}"/>
    <dgm:cxn modelId="{2AAE6FC1-1C30-45EB-80D5-FF9C4C19EAF4}" srcId="{0C4BBB87-A7B2-4755-8B3F-C64EDBC5D92E}" destId="{04870510-10D9-4F28-BCE8-122ABA92B982}" srcOrd="0" destOrd="0" parTransId="{16E7F5C8-D409-4E42-AD30-521D425898CD}" sibTransId="{9B3BC75C-68E8-4759-A30D-4833DAD81C03}"/>
    <dgm:cxn modelId="{D2312A1D-AA98-4F77-BD00-5167628B08FF}" type="presParOf" srcId="{6AA86AD2-B5FC-4A1B-93D1-A737487DADC6}" destId="{BBC7B932-2279-46A3-B198-481D34CA8D44}" srcOrd="0" destOrd="0" presId="urn:microsoft.com/office/officeart/2005/8/layout/arrow6"/>
    <dgm:cxn modelId="{0E20DFBE-4D7A-4F92-ABC8-500A79DA194C}" type="presParOf" srcId="{6AA86AD2-B5FC-4A1B-93D1-A737487DADC6}" destId="{6D401EDC-EA59-480C-B5EB-905017295896}" srcOrd="1" destOrd="0" presId="urn:microsoft.com/office/officeart/2005/8/layout/arrow6"/>
    <dgm:cxn modelId="{12D7F730-E131-48FE-B0F5-9724EAD83627}" type="presParOf" srcId="{6AA86AD2-B5FC-4A1B-93D1-A737487DADC6}" destId="{A4DAC6C3-037B-4832-B10E-8109A8E535E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636EA1-7A7F-43D7-A624-2666B4AFCBE0}" type="doc">
      <dgm:prSet loTypeId="urn:microsoft.com/office/officeart/2005/8/layout/radial6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A56AD44-CFF9-48B9-8C3A-25F6C48C160E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지도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6D08B68B-ED51-4018-A937-560237773068}" type="parTrans" cxnId="{C0E6BE5C-4CEA-4193-9DED-485EBC7AFCFB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B45D9256-CFD8-44B9-9F93-162CC6E867DC}" type="sibTrans" cxnId="{C0E6BE5C-4CEA-4193-9DED-485EBC7AFCFB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E424A529-59B3-43C9-A485-AC36DB318C75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생활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80C5AB64-1C8A-4DA5-A773-7914309EEAA9}" type="parTrans" cxnId="{7FC40158-34AC-45D7-AFFE-0040763953EC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66C11F26-3ECC-49D6-A0B0-A1452E9C3E78}" type="sibTrans" cxnId="{7FC40158-34AC-45D7-AFFE-0040763953EC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C374CB55-222A-42C2-B1DD-FF752C096270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습관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6B571477-2173-4D00-981F-4C2B5B970AED}" type="parTrans" cxnId="{7D4B0318-FFB7-48FE-982F-4B9CA44CA6B5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D8367354-0334-468D-9ECD-BBC806E1F834}" type="sibTrans" cxnId="{7D4B0318-FFB7-48FE-982F-4B9CA44CA6B5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22EE4A6E-08B4-4E06-BC53-A7A5BFB6AA1F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계획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77C80BB9-13A8-495D-BE74-E6042934CF1C}" type="parTrans" cxnId="{487F24D5-6405-411E-AB8F-DCFCF016523C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BC87C071-3429-411E-A739-C1A2E0451B04}" type="sibTrans" cxnId="{487F24D5-6405-411E-AB8F-DCFCF016523C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33EE37F6-98CB-46D8-9315-DB839CBC7F97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학습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968C998D-9FCD-4FEB-8E0E-E3660943379D}" type="parTrans" cxnId="{C472497D-98A6-4FBD-8DCF-2D40DBEF3CC7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2071D8EF-0C2D-44D9-8EC8-C6FEBE2DE4F7}" type="sibTrans" cxnId="{C472497D-98A6-4FBD-8DCF-2D40DBEF3CC7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39BA6F0D-48AA-4474-B47A-AADA35866CE5}">
      <dgm:prSet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집중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3DB172AC-6930-47C5-AE01-701416B43A53}" type="parTrans" cxnId="{0EAAD208-E4DC-4B72-8F23-A705698D1CEB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A501BAEB-9389-4F12-A087-320FC0290C63}" type="sibTrans" cxnId="{0EAAD208-E4DC-4B72-8F23-A705698D1CEB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BA8D68FE-4F44-415D-8016-82FEA6EA0E6E}" type="pres">
      <dgm:prSet presAssocID="{75636EA1-7A7F-43D7-A624-2666B4AFCB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EEB43F-C360-414B-9BEF-FBAF1014AE07}" type="pres">
      <dgm:prSet presAssocID="{5A56AD44-CFF9-48B9-8C3A-25F6C48C160E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53CBB76A-BDC1-417A-809C-A07817BBAF11}" type="pres">
      <dgm:prSet presAssocID="{E424A529-59B3-43C9-A485-AC36DB318C7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8E1AA1-F0DE-4CCE-965B-D1959A53710E}" type="pres">
      <dgm:prSet presAssocID="{E424A529-59B3-43C9-A485-AC36DB318C75}" presName="dummy" presStyleCnt="0"/>
      <dgm:spPr/>
    </dgm:pt>
    <dgm:pt modelId="{9BA1F75B-B238-4E80-B36D-B7F9E34A2616}" type="pres">
      <dgm:prSet presAssocID="{66C11F26-3ECC-49D6-A0B0-A1452E9C3E78}" presName="sibTrans" presStyleLbl="sibTrans2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8DE91CE4-A1CD-4707-BEB2-B91364BBD339}" type="pres">
      <dgm:prSet presAssocID="{C374CB55-222A-42C2-B1DD-FF752C09627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0F6C87-E859-4F07-888D-010361AB9CEF}" type="pres">
      <dgm:prSet presAssocID="{C374CB55-222A-42C2-B1DD-FF752C096270}" presName="dummy" presStyleCnt="0"/>
      <dgm:spPr/>
    </dgm:pt>
    <dgm:pt modelId="{43382C61-1948-494F-B23C-5095FABBBB0B}" type="pres">
      <dgm:prSet presAssocID="{D8367354-0334-468D-9ECD-BBC806E1F834}" presName="sibTrans" presStyleLbl="sibTrans2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34629566-ED15-46C2-B998-CDA588FE8F16}" type="pres">
      <dgm:prSet presAssocID="{22EE4A6E-08B4-4E06-BC53-A7A5BFB6AA1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4689A2-875E-4952-86FC-251F9FC86363}" type="pres">
      <dgm:prSet presAssocID="{22EE4A6E-08B4-4E06-BC53-A7A5BFB6AA1F}" presName="dummy" presStyleCnt="0"/>
      <dgm:spPr/>
    </dgm:pt>
    <dgm:pt modelId="{98DF6F53-6C69-4ABB-BA4A-AE3AF5054C69}" type="pres">
      <dgm:prSet presAssocID="{BC87C071-3429-411E-A739-C1A2E0451B04}" presName="sibTrans" presStyleLbl="sibTrans2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D56EB64F-2339-49B9-8AD9-D08B2FC2A0C8}" type="pres">
      <dgm:prSet presAssocID="{33EE37F6-98CB-46D8-9315-DB839CBC7F9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36528A-FEC6-42C9-A7FE-766A12E66952}" type="pres">
      <dgm:prSet presAssocID="{33EE37F6-98CB-46D8-9315-DB839CBC7F97}" presName="dummy" presStyleCnt="0"/>
      <dgm:spPr/>
    </dgm:pt>
    <dgm:pt modelId="{0043C0F8-9F86-4C66-AE10-EC5302FD7E36}" type="pres">
      <dgm:prSet presAssocID="{2071D8EF-0C2D-44D9-8EC8-C6FEBE2DE4F7}" presName="sibTrans" presStyleLbl="sibTrans2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1D236DB7-9F16-4623-9909-FB0B086F524B}" type="pres">
      <dgm:prSet presAssocID="{39BA6F0D-48AA-4474-B47A-AADA35866CE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CD8323-A0FA-42F9-8EC4-FD67441D6328}" type="pres">
      <dgm:prSet presAssocID="{39BA6F0D-48AA-4474-B47A-AADA35866CE5}" presName="dummy" presStyleCnt="0"/>
      <dgm:spPr/>
    </dgm:pt>
    <dgm:pt modelId="{A06A1ACC-7E55-4495-A97A-2FB6A81B61D5}" type="pres">
      <dgm:prSet presAssocID="{A501BAEB-9389-4F12-A087-320FC0290C63}" presName="sibTrans" presStyleLbl="sibTrans2D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66B2B23E-91CF-4004-9A9C-C8F526F625B4}" type="presOf" srcId="{5A56AD44-CFF9-48B9-8C3A-25F6C48C160E}" destId="{D7EEB43F-C360-414B-9BEF-FBAF1014AE07}" srcOrd="0" destOrd="0" presId="urn:microsoft.com/office/officeart/2005/8/layout/radial6"/>
    <dgm:cxn modelId="{72187399-A556-4FF1-8D58-D8754CE421EC}" type="presOf" srcId="{66C11F26-3ECC-49D6-A0B0-A1452E9C3E78}" destId="{9BA1F75B-B238-4E80-B36D-B7F9E34A2616}" srcOrd="0" destOrd="0" presId="urn:microsoft.com/office/officeart/2005/8/layout/radial6"/>
    <dgm:cxn modelId="{C0E6BE5C-4CEA-4193-9DED-485EBC7AFCFB}" srcId="{75636EA1-7A7F-43D7-A624-2666B4AFCBE0}" destId="{5A56AD44-CFF9-48B9-8C3A-25F6C48C160E}" srcOrd="0" destOrd="0" parTransId="{6D08B68B-ED51-4018-A937-560237773068}" sibTransId="{B45D9256-CFD8-44B9-9F93-162CC6E867DC}"/>
    <dgm:cxn modelId="{2861C12A-E72E-48C5-8B24-CD37636E8A7E}" type="presOf" srcId="{D8367354-0334-468D-9ECD-BBC806E1F834}" destId="{43382C61-1948-494F-B23C-5095FABBBB0B}" srcOrd="0" destOrd="0" presId="urn:microsoft.com/office/officeart/2005/8/layout/radial6"/>
    <dgm:cxn modelId="{FBDA4CE3-C9F2-48B8-A3FC-6F0F8839B661}" type="presOf" srcId="{75636EA1-7A7F-43D7-A624-2666B4AFCBE0}" destId="{BA8D68FE-4F44-415D-8016-82FEA6EA0E6E}" srcOrd="0" destOrd="0" presId="urn:microsoft.com/office/officeart/2005/8/layout/radial6"/>
    <dgm:cxn modelId="{3238E2F7-7DD1-40D4-8C2F-0F703BC3C353}" type="presOf" srcId="{2071D8EF-0C2D-44D9-8EC8-C6FEBE2DE4F7}" destId="{0043C0F8-9F86-4C66-AE10-EC5302FD7E36}" srcOrd="0" destOrd="0" presId="urn:microsoft.com/office/officeart/2005/8/layout/radial6"/>
    <dgm:cxn modelId="{B6DF7AB4-F2D9-4A9A-9110-1A31382F27BC}" type="presOf" srcId="{A501BAEB-9389-4F12-A087-320FC0290C63}" destId="{A06A1ACC-7E55-4495-A97A-2FB6A81B61D5}" srcOrd="0" destOrd="0" presId="urn:microsoft.com/office/officeart/2005/8/layout/radial6"/>
    <dgm:cxn modelId="{7FC40158-34AC-45D7-AFFE-0040763953EC}" srcId="{5A56AD44-CFF9-48B9-8C3A-25F6C48C160E}" destId="{E424A529-59B3-43C9-A485-AC36DB318C75}" srcOrd="0" destOrd="0" parTransId="{80C5AB64-1C8A-4DA5-A773-7914309EEAA9}" sibTransId="{66C11F26-3ECC-49D6-A0B0-A1452E9C3E78}"/>
    <dgm:cxn modelId="{7D4B0318-FFB7-48FE-982F-4B9CA44CA6B5}" srcId="{5A56AD44-CFF9-48B9-8C3A-25F6C48C160E}" destId="{C374CB55-222A-42C2-B1DD-FF752C096270}" srcOrd="1" destOrd="0" parTransId="{6B571477-2173-4D00-981F-4C2B5B970AED}" sibTransId="{D8367354-0334-468D-9ECD-BBC806E1F834}"/>
    <dgm:cxn modelId="{DD507344-B7EE-4A24-ABF3-7AD80A475181}" type="presOf" srcId="{BC87C071-3429-411E-A739-C1A2E0451B04}" destId="{98DF6F53-6C69-4ABB-BA4A-AE3AF5054C69}" srcOrd="0" destOrd="0" presId="urn:microsoft.com/office/officeart/2005/8/layout/radial6"/>
    <dgm:cxn modelId="{C472497D-98A6-4FBD-8DCF-2D40DBEF3CC7}" srcId="{5A56AD44-CFF9-48B9-8C3A-25F6C48C160E}" destId="{33EE37F6-98CB-46D8-9315-DB839CBC7F97}" srcOrd="3" destOrd="0" parTransId="{968C998D-9FCD-4FEB-8E0E-E3660943379D}" sibTransId="{2071D8EF-0C2D-44D9-8EC8-C6FEBE2DE4F7}"/>
    <dgm:cxn modelId="{81C67609-5864-481A-B8BB-1C4D597D4EAC}" type="presOf" srcId="{22EE4A6E-08B4-4E06-BC53-A7A5BFB6AA1F}" destId="{34629566-ED15-46C2-B998-CDA588FE8F16}" srcOrd="0" destOrd="0" presId="urn:microsoft.com/office/officeart/2005/8/layout/radial6"/>
    <dgm:cxn modelId="{78A5C57F-2027-4AAD-8683-CF01F6850F81}" type="presOf" srcId="{E424A529-59B3-43C9-A485-AC36DB318C75}" destId="{53CBB76A-BDC1-417A-809C-A07817BBAF11}" srcOrd="0" destOrd="0" presId="urn:microsoft.com/office/officeart/2005/8/layout/radial6"/>
    <dgm:cxn modelId="{90A58B25-3907-4F18-BCE9-EBC217DDD2F7}" type="presOf" srcId="{C374CB55-222A-42C2-B1DD-FF752C096270}" destId="{8DE91CE4-A1CD-4707-BEB2-B91364BBD339}" srcOrd="0" destOrd="0" presId="urn:microsoft.com/office/officeart/2005/8/layout/radial6"/>
    <dgm:cxn modelId="{487F24D5-6405-411E-AB8F-DCFCF016523C}" srcId="{5A56AD44-CFF9-48B9-8C3A-25F6C48C160E}" destId="{22EE4A6E-08B4-4E06-BC53-A7A5BFB6AA1F}" srcOrd="2" destOrd="0" parTransId="{77C80BB9-13A8-495D-BE74-E6042934CF1C}" sibTransId="{BC87C071-3429-411E-A739-C1A2E0451B04}"/>
    <dgm:cxn modelId="{0EAAD208-E4DC-4B72-8F23-A705698D1CEB}" srcId="{5A56AD44-CFF9-48B9-8C3A-25F6C48C160E}" destId="{39BA6F0D-48AA-4474-B47A-AADA35866CE5}" srcOrd="4" destOrd="0" parTransId="{3DB172AC-6930-47C5-AE01-701416B43A53}" sibTransId="{A501BAEB-9389-4F12-A087-320FC0290C63}"/>
    <dgm:cxn modelId="{5FF7207F-2C1C-4CE7-B0D9-75BCDC34D6A8}" type="presOf" srcId="{33EE37F6-98CB-46D8-9315-DB839CBC7F97}" destId="{D56EB64F-2339-49B9-8AD9-D08B2FC2A0C8}" srcOrd="0" destOrd="0" presId="urn:microsoft.com/office/officeart/2005/8/layout/radial6"/>
    <dgm:cxn modelId="{53DFAD74-BD03-4120-BD23-FC7191D3CC69}" type="presOf" srcId="{39BA6F0D-48AA-4474-B47A-AADA35866CE5}" destId="{1D236DB7-9F16-4623-9909-FB0B086F524B}" srcOrd="0" destOrd="0" presId="urn:microsoft.com/office/officeart/2005/8/layout/radial6"/>
    <dgm:cxn modelId="{5AC40C59-1A8B-4B0C-AC71-DD78D65A763D}" type="presParOf" srcId="{BA8D68FE-4F44-415D-8016-82FEA6EA0E6E}" destId="{D7EEB43F-C360-414B-9BEF-FBAF1014AE07}" srcOrd="0" destOrd="0" presId="urn:microsoft.com/office/officeart/2005/8/layout/radial6"/>
    <dgm:cxn modelId="{E43734C0-5840-4288-81FE-A627D5D589B4}" type="presParOf" srcId="{BA8D68FE-4F44-415D-8016-82FEA6EA0E6E}" destId="{53CBB76A-BDC1-417A-809C-A07817BBAF11}" srcOrd="1" destOrd="0" presId="urn:microsoft.com/office/officeart/2005/8/layout/radial6"/>
    <dgm:cxn modelId="{B4DE78E5-3406-4EF0-B989-05FB45FF4DA6}" type="presParOf" srcId="{BA8D68FE-4F44-415D-8016-82FEA6EA0E6E}" destId="{118E1AA1-F0DE-4CCE-965B-D1959A53710E}" srcOrd="2" destOrd="0" presId="urn:microsoft.com/office/officeart/2005/8/layout/radial6"/>
    <dgm:cxn modelId="{642AC9C0-5F1E-4D2C-AB99-624B1B14C911}" type="presParOf" srcId="{BA8D68FE-4F44-415D-8016-82FEA6EA0E6E}" destId="{9BA1F75B-B238-4E80-B36D-B7F9E34A2616}" srcOrd="3" destOrd="0" presId="urn:microsoft.com/office/officeart/2005/8/layout/radial6"/>
    <dgm:cxn modelId="{B4B12868-0160-47A2-878A-A25BD4CF342C}" type="presParOf" srcId="{BA8D68FE-4F44-415D-8016-82FEA6EA0E6E}" destId="{8DE91CE4-A1CD-4707-BEB2-B91364BBD339}" srcOrd="4" destOrd="0" presId="urn:microsoft.com/office/officeart/2005/8/layout/radial6"/>
    <dgm:cxn modelId="{E10815BF-B100-4ABC-8C6F-F68E8DA01ECD}" type="presParOf" srcId="{BA8D68FE-4F44-415D-8016-82FEA6EA0E6E}" destId="{100F6C87-E859-4F07-888D-010361AB9CEF}" srcOrd="5" destOrd="0" presId="urn:microsoft.com/office/officeart/2005/8/layout/radial6"/>
    <dgm:cxn modelId="{A9ED6C66-081E-439D-8B7A-D0F429DB12E6}" type="presParOf" srcId="{BA8D68FE-4F44-415D-8016-82FEA6EA0E6E}" destId="{43382C61-1948-494F-B23C-5095FABBBB0B}" srcOrd="6" destOrd="0" presId="urn:microsoft.com/office/officeart/2005/8/layout/radial6"/>
    <dgm:cxn modelId="{353D8384-A43F-4A7B-BC40-1E5372311540}" type="presParOf" srcId="{BA8D68FE-4F44-415D-8016-82FEA6EA0E6E}" destId="{34629566-ED15-46C2-B998-CDA588FE8F16}" srcOrd="7" destOrd="0" presId="urn:microsoft.com/office/officeart/2005/8/layout/radial6"/>
    <dgm:cxn modelId="{085CC9FF-1D01-4CEF-8DD8-A6BC8F53D6F3}" type="presParOf" srcId="{BA8D68FE-4F44-415D-8016-82FEA6EA0E6E}" destId="{DE4689A2-875E-4952-86FC-251F9FC86363}" srcOrd="8" destOrd="0" presId="urn:microsoft.com/office/officeart/2005/8/layout/radial6"/>
    <dgm:cxn modelId="{B44F3D85-B7AD-422B-978C-DC4375124621}" type="presParOf" srcId="{BA8D68FE-4F44-415D-8016-82FEA6EA0E6E}" destId="{98DF6F53-6C69-4ABB-BA4A-AE3AF5054C69}" srcOrd="9" destOrd="0" presId="urn:microsoft.com/office/officeart/2005/8/layout/radial6"/>
    <dgm:cxn modelId="{CDB912DB-1FE4-4312-87B6-C5346B41DF2E}" type="presParOf" srcId="{BA8D68FE-4F44-415D-8016-82FEA6EA0E6E}" destId="{D56EB64F-2339-49B9-8AD9-D08B2FC2A0C8}" srcOrd="10" destOrd="0" presId="urn:microsoft.com/office/officeart/2005/8/layout/radial6"/>
    <dgm:cxn modelId="{C3B77230-E8B4-4329-8013-A83CE78B8B82}" type="presParOf" srcId="{BA8D68FE-4F44-415D-8016-82FEA6EA0E6E}" destId="{D536528A-FEC6-42C9-A7FE-766A12E66952}" srcOrd="11" destOrd="0" presId="urn:microsoft.com/office/officeart/2005/8/layout/radial6"/>
    <dgm:cxn modelId="{FDD39535-F09E-4FB3-ABA6-519E7F64A42D}" type="presParOf" srcId="{BA8D68FE-4F44-415D-8016-82FEA6EA0E6E}" destId="{0043C0F8-9F86-4C66-AE10-EC5302FD7E36}" srcOrd="12" destOrd="0" presId="urn:microsoft.com/office/officeart/2005/8/layout/radial6"/>
    <dgm:cxn modelId="{33D2A105-F693-476D-8085-4678E924F74A}" type="presParOf" srcId="{BA8D68FE-4F44-415D-8016-82FEA6EA0E6E}" destId="{1D236DB7-9F16-4623-9909-FB0B086F524B}" srcOrd="13" destOrd="0" presId="urn:microsoft.com/office/officeart/2005/8/layout/radial6"/>
    <dgm:cxn modelId="{F43FC6C4-760C-4FC3-9D0C-9BAC1D7022EE}" type="presParOf" srcId="{BA8D68FE-4F44-415D-8016-82FEA6EA0E6E}" destId="{5ACD8323-A0FA-42F9-8EC4-FD67441D6328}" srcOrd="14" destOrd="0" presId="urn:microsoft.com/office/officeart/2005/8/layout/radial6"/>
    <dgm:cxn modelId="{2AFB14EB-770E-4A5C-9C31-0DC546469B95}" type="presParOf" srcId="{BA8D68FE-4F44-415D-8016-82FEA6EA0E6E}" destId="{A06A1ACC-7E55-4495-A97A-2FB6A81B61D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7B932-2279-46A3-B198-481D34CA8D44}">
      <dsp:nvSpPr>
        <dsp:cNvPr id="0" name=""/>
        <dsp:cNvSpPr/>
      </dsp:nvSpPr>
      <dsp:spPr>
        <a:xfrm>
          <a:off x="0" y="170183"/>
          <a:ext cx="2299432" cy="919772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401EDC-EA59-480C-B5EB-905017295896}">
      <dsp:nvSpPr>
        <dsp:cNvPr id="0" name=""/>
        <dsp:cNvSpPr/>
      </dsp:nvSpPr>
      <dsp:spPr>
        <a:xfrm>
          <a:off x="275931" y="331143"/>
          <a:ext cx="758812" cy="45068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유형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275931" y="331143"/>
        <a:ext cx="758812" cy="450688"/>
      </dsp:txXfrm>
    </dsp:sp>
    <dsp:sp modelId="{A4DAC6C3-037B-4832-B10E-8109A8E535E8}">
      <dsp:nvSpPr>
        <dsp:cNvPr id="0" name=""/>
        <dsp:cNvSpPr/>
      </dsp:nvSpPr>
      <dsp:spPr>
        <a:xfrm>
          <a:off x="1149716" y="478306"/>
          <a:ext cx="896778" cy="45068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진단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1149716" y="478306"/>
        <a:ext cx="896778" cy="450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A1ACC-7E55-4495-A97A-2FB6A81B61D5}">
      <dsp:nvSpPr>
        <dsp:cNvPr id="0" name=""/>
        <dsp:cNvSpPr/>
      </dsp:nvSpPr>
      <dsp:spPr>
        <a:xfrm>
          <a:off x="883002" y="336192"/>
          <a:ext cx="2238071" cy="2238071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3C0F8-9F86-4C66-AE10-EC5302FD7E36}">
      <dsp:nvSpPr>
        <dsp:cNvPr id="0" name=""/>
        <dsp:cNvSpPr/>
      </dsp:nvSpPr>
      <dsp:spPr>
        <a:xfrm>
          <a:off x="883002" y="336192"/>
          <a:ext cx="2238071" cy="2238071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F6F53-6C69-4ABB-BA4A-AE3AF5054C69}">
      <dsp:nvSpPr>
        <dsp:cNvPr id="0" name=""/>
        <dsp:cNvSpPr/>
      </dsp:nvSpPr>
      <dsp:spPr>
        <a:xfrm>
          <a:off x="883002" y="336192"/>
          <a:ext cx="2238071" cy="2238071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82C61-1948-494F-B23C-5095FABBBB0B}">
      <dsp:nvSpPr>
        <dsp:cNvPr id="0" name=""/>
        <dsp:cNvSpPr/>
      </dsp:nvSpPr>
      <dsp:spPr>
        <a:xfrm>
          <a:off x="883002" y="336192"/>
          <a:ext cx="2238071" cy="2238071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1F75B-B238-4E80-B36D-B7F9E34A2616}">
      <dsp:nvSpPr>
        <dsp:cNvPr id="0" name=""/>
        <dsp:cNvSpPr/>
      </dsp:nvSpPr>
      <dsp:spPr>
        <a:xfrm>
          <a:off x="883002" y="336192"/>
          <a:ext cx="2238071" cy="2238071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EB43F-C360-414B-9BEF-FBAF1014AE07}">
      <dsp:nvSpPr>
        <dsp:cNvPr id="0" name=""/>
        <dsp:cNvSpPr/>
      </dsp:nvSpPr>
      <dsp:spPr>
        <a:xfrm>
          <a:off x="1486865" y="940055"/>
          <a:ext cx="1030345" cy="1030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지도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1637756" y="1090946"/>
        <a:ext cx="728563" cy="728563"/>
      </dsp:txXfrm>
    </dsp:sp>
    <dsp:sp modelId="{53CBB76A-BDC1-417A-809C-A07817BBAF11}">
      <dsp:nvSpPr>
        <dsp:cNvPr id="0" name=""/>
        <dsp:cNvSpPr/>
      </dsp:nvSpPr>
      <dsp:spPr>
        <a:xfrm>
          <a:off x="1641417" y="1536"/>
          <a:ext cx="721242" cy="7212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생활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1747040" y="107159"/>
        <a:ext cx="509996" cy="509996"/>
      </dsp:txXfrm>
    </dsp:sp>
    <dsp:sp modelId="{8DE91CE4-A1CD-4707-BEB2-B91364BBD339}">
      <dsp:nvSpPr>
        <dsp:cNvPr id="0" name=""/>
        <dsp:cNvSpPr/>
      </dsp:nvSpPr>
      <dsp:spPr>
        <a:xfrm>
          <a:off x="2680989" y="756829"/>
          <a:ext cx="721242" cy="7212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습관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2786612" y="862452"/>
        <a:ext cx="509996" cy="509996"/>
      </dsp:txXfrm>
    </dsp:sp>
    <dsp:sp modelId="{34629566-ED15-46C2-B998-CDA588FE8F16}">
      <dsp:nvSpPr>
        <dsp:cNvPr id="0" name=""/>
        <dsp:cNvSpPr/>
      </dsp:nvSpPr>
      <dsp:spPr>
        <a:xfrm>
          <a:off x="2283908" y="1978920"/>
          <a:ext cx="721242" cy="7212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계획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2389531" y="2084543"/>
        <a:ext cx="509996" cy="509996"/>
      </dsp:txXfrm>
    </dsp:sp>
    <dsp:sp modelId="{D56EB64F-2339-49B9-8AD9-D08B2FC2A0C8}">
      <dsp:nvSpPr>
        <dsp:cNvPr id="0" name=""/>
        <dsp:cNvSpPr/>
      </dsp:nvSpPr>
      <dsp:spPr>
        <a:xfrm>
          <a:off x="998926" y="1978920"/>
          <a:ext cx="721242" cy="7212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학습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1104549" y="2084543"/>
        <a:ext cx="509996" cy="509996"/>
      </dsp:txXfrm>
    </dsp:sp>
    <dsp:sp modelId="{1D236DB7-9F16-4623-9909-FB0B086F524B}">
      <dsp:nvSpPr>
        <dsp:cNvPr id="0" name=""/>
        <dsp:cNvSpPr/>
      </dsp:nvSpPr>
      <dsp:spPr>
        <a:xfrm>
          <a:off x="601845" y="756829"/>
          <a:ext cx="721242" cy="7212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집중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707468" y="862452"/>
        <a:ext cx="509996" cy="509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F0FE0-073D-40FF-A4DA-E4D9FE133C7A}" type="datetimeFigureOut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8C187-E571-4D72-8471-C3216417BF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14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8C187-E571-4D72-8471-C3216417BF2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28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30D1-3286-475E-AD81-FB78E68F159B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C6C-DEF0-4717-B704-10C019E2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33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79AD-6549-4E3E-BCED-944C090DC655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C6C-DEF0-4717-B704-10C019E2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54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2354-F3C7-4C2F-AB52-AFD1501661C9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C6C-DEF0-4717-B704-10C019E2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68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78DF-B8BE-4DFD-8EC0-C05409491F7A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C6C-DEF0-4717-B704-10C019E279A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사다리꼴 6"/>
          <p:cNvSpPr/>
          <p:nvPr userDrawn="1"/>
        </p:nvSpPr>
        <p:spPr>
          <a:xfrm>
            <a:off x="0" y="0"/>
            <a:ext cx="9906000" cy="1124744"/>
          </a:xfrm>
          <a:prstGeom prst="trapezoid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대각선 방향의 모서리가 잘린 사각형 7"/>
          <p:cNvSpPr/>
          <p:nvPr userDrawn="1"/>
        </p:nvSpPr>
        <p:spPr>
          <a:xfrm>
            <a:off x="488504" y="0"/>
            <a:ext cx="8928992" cy="1124744"/>
          </a:xfrm>
          <a:prstGeom prst="snip2DiagRect">
            <a:avLst>
              <a:gd name="adj1" fmla="val 18147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8504" y="-9128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  <a:latin typeface="궁서" pitchFamily="18" charset="-127"/>
                <a:ea typeface="궁서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5" y="6239654"/>
            <a:ext cx="1008112" cy="59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1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1087-E6EA-4D8F-9ECD-8DFB4508E9A4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C6C-DEF0-4717-B704-10C019E2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2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CCCB-4966-4771-B857-F23E001404A6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C6C-DEF0-4717-B704-10C019E2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50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5F63-2784-42ED-8B72-1EAC2B6E7971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C6C-DEF0-4717-B704-10C019E2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96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E89E-D13E-4EC6-8E7D-5F5AFDEEC4E2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C6C-DEF0-4717-B704-10C019E2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18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9E7F-AACF-456D-B402-FDA2FC833976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C6C-DEF0-4717-B704-10C019E2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52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3571-4A35-4824-93B5-D3F5C20B41C2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C6C-DEF0-4717-B704-10C019E2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28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6ADC-55AD-4100-A65F-F85B06482634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C6C-DEF0-4717-B704-10C019E2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81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AFAE6-0805-4D56-AA51-34CD7DF31A3F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0BC6C-DEF0-4717-B704-10C019E2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25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원형 5"/>
          <p:cNvSpPr/>
          <p:nvPr/>
        </p:nvSpPr>
        <p:spPr>
          <a:xfrm>
            <a:off x="905721" y="4016266"/>
            <a:ext cx="2425188" cy="2337056"/>
          </a:xfrm>
          <a:custGeom>
            <a:avLst/>
            <a:gdLst>
              <a:gd name="connsiteX0" fmla="*/ 3960440 w 3960440"/>
              <a:gd name="connsiteY0" fmla="*/ 1908212 h 3816424"/>
              <a:gd name="connsiteX1" fmla="*/ 2447253 w 3960440"/>
              <a:gd name="connsiteY1" fmla="*/ 3762593 h 3816424"/>
              <a:gd name="connsiteX2" fmla="*/ 251080 w 3960440"/>
              <a:gd name="connsiteY2" fmla="*/ 2838181 h 3816424"/>
              <a:gd name="connsiteX3" fmla="*/ 671878 w 3960440"/>
              <a:gd name="connsiteY3" fmla="*/ 475821 h 3816424"/>
              <a:gd name="connsiteX4" fmla="*/ 3043796 w 3960440"/>
              <a:gd name="connsiteY4" fmla="*/ 298599 h 3816424"/>
              <a:gd name="connsiteX5" fmla="*/ 1980220 w 3960440"/>
              <a:gd name="connsiteY5" fmla="*/ 1908212 h 3816424"/>
              <a:gd name="connsiteX6" fmla="*/ 3960440 w 3960440"/>
              <a:gd name="connsiteY6" fmla="*/ 1908212 h 3816424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083823 w 3960525"/>
              <a:gd name="connsiteY5" fmla="*/ 1959986 h 3816599"/>
              <a:gd name="connsiteX6" fmla="*/ 3960525 w 3960525"/>
              <a:gd name="connsiteY6" fmla="*/ 1908227 h 38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525" h="3816599">
                <a:moveTo>
                  <a:pt x="3960525" y="1908227"/>
                </a:moveTo>
                <a:cubicBezTo>
                  <a:pt x="3960525" y="2788746"/>
                  <a:pt x="3335307" y="3554938"/>
                  <a:pt x="2447338" y="3762608"/>
                </a:cubicBezTo>
                <a:cubicBezTo>
                  <a:pt x="1582912" y="3964771"/>
                  <a:pt x="684673" y="3586685"/>
                  <a:pt x="251165" y="2838196"/>
                </a:cubicBezTo>
                <a:cubicBezTo>
                  <a:pt x="-203315" y="2053497"/>
                  <a:pt x="-28053" y="1069573"/>
                  <a:pt x="671963" y="475836"/>
                </a:cubicBezTo>
                <a:cubicBezTo>
                  <a:pt x="1333568" y="-85322"/>
                  <a:pt x="2300418" y="-157562"/>
                  <a:pt x="3043881" y="298614"/>
                </a:cubicBezTo>
                <a:cubicBezTo>
                  <a:pt x="2686480" y="674125"/>
                  <a:pt x="1776990" y="1377442"/>
                  <a:pt x="2083823" y="1959986"/>
                </a:cubicBezTo>
                <a:cubicBezTo>
                  <a:pt x="2347081" y="2287789"/>
                  <a:pt x="3481607" y="2098009"/>
                  <a:pt x="3960525" y="1908227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원형 5"/>
          <p:cNvSpPr/>
          <p:nvPr/>
        </p:nvSpPr>
        <p:spPr>
          <a:xfrm rot="5400000">
            <a:off x="3756806" y="4016266"/>
            <a:ext cx="2425188" cy="2337056"/>
          </a:xfrm>
          <a:custGeom>
            <a:avLst/>
            <a:gdLst>
              <a:gd name="connsiteX0" fmla="*/ 3960440 w 3960440"/>
              <a:gd name="connsiteY0" fmla="*/ 1908212 h 3816424"/>
              <a:gd name="connsiteX1" fmla="*/ 2447253 w 3960440"/>
              <a:gd name="connsiteY1" fmla="*/ 3762593 h 3816424"/>
              <a:gd name="connsiteX2" fmla="*/ 251080 w 3960440"/>
              <a:gd name="connsiteY2" fmla="*/ 2838181 h 3816424"/>
              <a:gd name="connsiteX3" fmla="*/ 671878 w 3960440"/>
              <a:gd name="connsiteY3" fmla="*/ 475821 h 3816424"/>
              <a:gd name="connsiteX4" fmla="*/ 3043796 w 3960440"/>
              <a:gd name="connsiteY4" fmla="*/ 298599 h 3816424"/>
              <a:gd name="connsiteX5" fmla="*/ 1980220 w 3960440"/>
              <a:gd name="connsiteY5" fmla="*/ 1908212 h 3816424"/>
              <a:gd name="connsiteX6" fmla="*/ 3960440 w 3960440"/>
              <a:gd name="connsiteY6" fmla="*/ 1908212 h 3816424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083823 w 3960525"/>
              <a:gd name="connsiteY5" fmla="*/ 1959986 h 3816599"/>
              <a:gd name="connsiteX6" fmla="*/ 3960525 w 3960525"/>
              <a:gd name="connsiteY6" fmla="*/ 1908227 h 38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525" h="3816599">
                <a:moveTo>
                  <a:pt x="3960525" y="1908227"/>
                </a:moveTo>
                <a:cubicBezTo>
                  <a:pt x="3960525" y="2788746"/>
                  <a:pt x="3335307" y="3554938"/>
                  <a:pt x="2447338" y="3762608"/>
                </a:cubicBezTo>
                <a:cubicBezTo>
                  <a:pt x="1582912" y="3964771"/>
                  <a:pt x="684673" y="3586685"/>
                  <a:pt x="251165" y="2838196"/>
                </a:cubicBezTo>
                <a:cubicBezTo>
                  <a:pt x="-203315" y="2053497"/>
                  <a:pt x="-28053" y="1069573"/>
                  <a:pt x="671963" y="475836"/>
                </a:cubicBezTo>
                <a:cubicBezTo>
                  <a:pt x="1333568" y="-85322"/>
                  <a:pt x="2300418" y="-157562"/>
                  <a:pt x="3043881" y="298614"/>
                </a:cubicBezTo>
                <a:cubicBezTo>
                  <a:pt x="2686480" y="674125"/>
                  <a:pt x="1776990" y="1377442"/>
                  <a:pt x="2083823" y="1959986"/>
                </a:cubicBezTo>
                <a:cubicBezTo>
                  <a:pt x="2347081" y="2287789"/>
                  <a:pt x="3481607" y="2098009"/>
                  <a:pt x="3960525" y="1908227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원형 5"/>
          <p:cNvSpPr/>
          <p:nvPr/>
        </p:nvSpPr>
        <p:spPr>
          <a:xfrm rot="10800000">
            <a:off x="6734006" y="4016266"/>
            <a:ext cx="2425188" cy="2337056"/>
          </a:xfrm>
          <a:custGeom>
            <a:avLst/>
            <a:gdLst>
              <a:gd name="connsiteX0" fmla="*/ 3960440 w 3960440"/>
              <a:gd name="connsiteY0" fmla="*/ 1908212 h 3816424"/>
              <a:gd name="connsiteX1" fmla="*/ 2447253 w 3960440"/>
              <a:gd name="connsiteY1" fmla="*/ 3762593 h 3816424"/>
              <a:gd name="connsiteX2" fmla="*/ 251080 w 3960440"/>
              <a:gd name="connsiteY2" fmla="*/ 2838181 h 3816424"/>
              <a:gd name="connsiteX3" fmla="*/ 671878 w 3960440"/>
              <a:gd name="connsiteY3" fmla="*/ 475821 h 3816424"/>
              <a:gd name="connsiteX4" fmla="*/ 3043796 w 3960440"/>
              <a:gd name="connsiteY4" fmla="*/ 298599 h 3816424"/>
              <a:gd name="connsiteX5" fmla="*/ 1980220 w 3960440"/>
              <a:gd name="connsiteY5" fmla="*/ 1908212 h 3816424"/>
              <a:gd name="connsiteX6" fmla="*/ 3960440 w 3960440"/>
              <a:gd name="connsiteY6" fmla="*/ 1908212 h 3816424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903332 w 3960525"/>
              <a:gd name="connsiteY5" fmla="*/ 1554544 h 3816599"/>
              <a:gd name="connsiteX6" fmla="*/ 3960525 w 3960525"/>
              <a:gd name="connsiteY6" fmla="*/ 1908227 h 3816599"/>
              <a:gd name="connsiteX0" fmla="*/ 3960525 w 3960525"/>
              <a:gd name="connsiteY0" fmla="*/ 1908227 h 3816599"/>
              <a:gd name="connsiteX1" fmla="*/ 2447338 w 3960525"/>
              <a:gd name="connsiteY1" fmla="*/ 3762608 h 3816599"/>
              <a:gd name="connsiteX2" fmla="*/ 251165 w 3960525"/>
              <a:gd name="connsiteY2" fmla="*/ 2838196 h 3816599"/>
              <a:gd name="connsiteX3" fmla="*/ 671963 w 3960525"/>
              <a:gd name="connsiteY3" fmla="*/ 475836 h 3816599"/>
              <a:gd name="connsiteX4" fmla="*/ 3043881 w 3960525"/>
              <a:gd name="connsiteY4" fmla="*/ 298614 h 3816599"/>
              <a:gd name="connsiteX5" fmla="*/ 2083823 w 3960525"/>
              <a:gd name="connsiteY5" fmla="*/ 1959986 h 3816599"/>
              <a:gd name="connsiteX6" fmla="*/ 3960525 w 3960525"/>
              <a:gd name="connsiteY6" fmla="*/ 1908227 h 38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525" h="3816599">
                <a:moveTo>
                  <a:pt x="3960525" y="1908227"/>
                </a:moveTo>
                <a:cubicBezTo>
                  <a:pt x="3960525" y="2788746"/>
                  <a:pt x="3335307" y="3554938"/>
                  <a:pt x="2447338" y="3762608"/>
                </a:cubicBezTo>
                <a:cubicBezTo>
                  <a:pt x="1582912" y="3964771"/>
                  <a:pt x="684673" y="3586685"/>
                  <a:pt x="251165" y="2838196"/>
                </a:cubicBezTo>
                <a:cubicBezTo>
                  <a:pt x="-203315" y="2053497"/>
                  <a:pt x="-28053" y="1069573"/>
                  <a:pt x="671963" y="475836"/>
                </a:cubicBezTo>
                <a:cubicBezTo>
                  <a:pt x="1333568" y="-85322"/>
                  <a:pt x="2300418" y="-157562"/>
                  <a:pt x="3043881" y="298614"/>
                </a:cubicBezTo>
                <a:cubicBezTo>
                  <a:pt x="2686480" y="674125"/>
                  <a:pt x="1776990" y="1377442"/>
                  <a:pt x="2083823" y="1959986"/>
                </a:cubicBezTo>
                <a:cubicBezTo>
                  <a:pt x="2347081" y="2287789"/>
                  <a:pt x="3481607" y="2098009"/>
                  <a:pt x="3960525" y="1908227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424608" y="1052736"/>
            <a:ext cx="7285712" cy="18298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altLang="ko-KR" sz="54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돋움" pitchFamily="50" charset="-127"/>
                <a:ea typeface="돋움" pitchFamily="50" charset="-127"/>
              </a:rPr>
              <a:t>Self-directed learning</a:t>
            </a:r>
            <a:endParaRPr lang="en-US" altLang="ko-KR" sz="5400" b="1" cap="none" spc="0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9" y="188640"/>
            <a:ext cx="1765579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1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C6C-DEF0-4717-B704-10C019E279AA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모서리가 접힌 도형 4"/>
          <p:cNvSpPr/>
          <p:nvPr/>
        </p:nvSpPr>
        <p:spPr>
          <a:xfrm>
            <a:off x="1856656" y="1922549"/>
            <a:ext cx="5040560" cy="72008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자기주도적 학습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달 6"/>
          <p:cNvSpPr/>
          <p:nvPr/>
        </p:nvSpPr>
        <p:spPr>
          <a:xfrm rot="5400000">
            <a:off x="1532620" y="1748297"/>
            <a:ext cx="720080" cy="936104"/>
          </a:xfrm>
          <a:prstGeom prst="moon">
            <a:avLst>
              <a:gd name="adj" fmla="val 8750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699495" y="1985515"/>
            <a:ext cx="38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1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모서리가 접힌 도형 8"/>
          <p:cNvSpPr/>
          <p:nvPr/>
        </p:nvSpPr>
        <p:spPr>
          <a:xfrm>
            <a:off x="1856656" y="2924944"/>
            <a:ext cx="5040560" cy="72008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hlinkClick r:id="rId2" action="ppaction://hlinksldjump"/>
              </a:rPr>
              <a:t>타인주도 학습과의 비교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달 9"/>
          <p:cNvSpPr/>
          <p:nvPr/>
        </p:nvSpPr>
        <p:spPr>
          <a:xfrm rot="5400000">
            <a:off x="1532620" y="2750692"/>
            <a:ext cx="720080" cy="936104"/>
          </a:xfrm>
          <a:prstGeom prst="moon">
            <a:avLst>
              <a:gd name="adj" fmla="val 8750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699495" y="2987910"/>
            <a:ext cx="38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2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모서리가 접힌 도형 17"/>
          <p:cNvSpPr/>
          <p:nvPr/>
        </p:nvSpPr>
        <p:spPr>
          <a:xfrm>
            <a:off x="1856656" y="3927288"/>
            <a:ext cx="5040560" cy="72008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자기주도적 학습의 효과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달 18"/>
          <p:cNvSpPr/>
          <p:nvPr/>
        </p:nvSpPr>
        <p:spPr>
          <a:xfrm rot="5400000">
            <a:off x="1532620" y="3753036"/>
            <a:ext cx="720080" cy="936104"/>
          </a:xfrm>
          <a:prstGeom prst="moon">
            <a:avLst>
              <a:gd name="adj" fmla="val 8750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1699495" y="3990254"/>
            <a:ext cx="38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3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모서리가 접힌 도형 20"/>
          <p:cNvSpPr/>
          <p:nvPr/>
        </p:nvSpPr>
        <p:spPr>
          <a:xfrm>
            <a:off x="1856656" y="4929683"/>
            <a:ext cx="5040560" cy="72008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자기주도적 학습 방법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" name="달 21"/>
          <p:cNvSpPr/>
          <p:nvPr/>
        </p:nvSpPr>
        <p:spPr>
          <a:xfrm rot="5400000">
            <a:off x="1532620" y="4755431"/>
            <a:ext cx="720080" cy="936104"/>
          </a:xfrm>
          <a:prstGeom prst="moon">
            <a:avLst>
              <a:gd name="adj" fmla="val 8750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1699495" y="4992649"/>
            <a:ext cx="38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4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27" b="65622"/>
          <a:stretch/>
        </p:blipFill>
        <p:spPr>
          <a:xfrm>
            <a:off x="7185248" y="2863017"/>
            <a:ext cx="1809391" cy="18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4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자기주도적 학습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088" y="1412776"/>
            <a:ext cx="6696744" cy="26642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자기주도적 학습의 의미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학습자 스스로 학습 목표 달성을 위해 계획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학습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평가에 이르기까지의 모든 과정을 의미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전 과정을 스스로 하거나 타인의 도움을 받아 수행할 수 있음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C6C-DEF0-4717-B704-10C019E279A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30088" y="4005064"/>
            <a:ext cx="8915400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Autodidacticism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Autodidacticism is self-education or self-directed learning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An autodidact is a mostly self-taught person, as opposed to learning in a school setting or from a tutor</a:t>
            </a:r>
            <a:endParaRPr lang="ko-KR" altLang="en-US" dirty="0"/>
          </a:p>
        </p:txBody>
      </p:sp>
      <p:pic>
        <p:nvPicPr>
          <p:cNvPr id="6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70848" y="2216728"/>
            <a:ext cx="1656184" cy="12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4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다리꼴 14"/>
          <p:cNvSpPr/>
          <p:nvPr/>
        </p:nvSpPr>
        <p:spPr>
          <a:xfrm>
            <a:off x="2144688" y="1666305"/>
            <a:ext cx="3626384" cy="720079"/>
          </a:xfrm>
          <a:prstGeom prst="trapezoid">
            <a:avLst>
              <a:gd name="adj" fmla="val 65732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순서도: 수동 입력 15"/>
          <p:cNvSpPr/>
          <p:nvPr/>
        </p:nvSpPr>
        <p:spPr>
          <a:xfrm>
            <a:off x="2625732" y="1666305"/>
            <a:ext cx="2664296" cy="720079"/>
          </a:xfrm>
          <a:prstGeom prst="flowChartManualInpu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타인주도적 학습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사다리꼴 16"/>
          <p:cNvSpPr/>
          <p:nvPr/>
        </p:nvSpPr>
        <p:spPr>
          <a:xfrm>
            <a:off x="5768786" y="1666305"/>
            <a:ext cx="3626384" cy="720079"/>
          </a:xfrm>
          <a:prstGeom prst="trapezoid">
            <a:avLst>
              <a:gd name="adj" fmla="val 65732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순서도: 수동 입력 17"/>
          <p:cNvSpPr/>
          <p:nvPr/>
        </p:nvSpPr>
        <p:spPr>
          <a:xfrm>
            <a:off x="6249830" y="1666305"/>
            <a:ext cx="2664296" cy="720079"/>
          </a:xfrm>
          <a:prstGeom prst="flowChartManualInpu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자기주도적 학습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타인주도 학습과의 비교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570185"/>
              </p:ext>
            </p:extLst>
          </p:nvPr>
        </p:nvGraphicFramePr>
        <p:xfrm>
          <a:off x="2144688" y="2403636"/>
          <a:ext cx="7266012" cy="37264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33006"/>
                <a:gridCol w="3633006"/>
              </a:tblGrid>
              <a:tr h="7452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의존적인 존재</a:t>
                      </a:r>
                      <a:r>
                        <a:rPr lang="en-US" altLang="ko-KR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수동적</a:t>
                      </a:r>
                      <a:r>
                        <a:rPr lang="en-US" altLang="ko-KR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자율적인 존재</a:t>
                      </a:r>
                      <a:r>
                        <a:rPr lang="en-US" altLang="ko-KR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능동적</a:t>
                      </a:r>
                      <a:r>
                        <a:rPr lang="en-US" altLang="ko-KR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7452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외재적 동기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내재적 동기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7452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교과 중심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문제 해결 중심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7452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교사의 교육 내용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학생의 다양한 경험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7452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획일화된 교육 방법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자신에게 맞는 교육 방법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C6C-DEF0-4717-B704-10C019E279A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십자형 5"/>
          <p:cNvSpPr/>
          <p:nvPr/>
        </p:nvSpPr>
        <p:spPr>
          <a:xfrm>
            <a:off x="488504" y="2430512"/>
            <a:ext cx="1656184" cy="736381"/>
          </a:xfrm>
          <a:prstGeom prst="plu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학생 성향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" name="십자형 10"/>
          <p:cNvSpPr/>
          <p:nvPr/>
        </p:nvSpPr>
        <p:spPr>
          <a:xfrm>
            <a:off x="488504" y="3167845"/>
            <a:ext cx="1656184" cy="736381"/>
          </a:xfrm>
          <a:prstGeom prst="plu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학습 동기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" name="십자형 11"/>
          <p:cNvSpPr/>
          <p:nvPr/>
        </p:nvSpPr>
        <p:spPr>
          <a:xfrm>
            <a:off x="488504" y="3887924"/>
            <a:ext cx="1656184" cy="736381"/>
          </a:xfrm>
          <a:prstGeom prst="plu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학습 목적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3" name="십자형 12"/>
          <p:cNvSpPr/>
          <p:nvPr/>
        </p:nvSpPr>
        <p:spPr>
          <a:xfrm>
            <a:off x="488504" y="4615632"/>
            <a:ext cx="1656184" cy="736381"/>
          </a:xfrm>
          <a:prstGeom prst="plu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학습 중요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4" name="십자형 13"/>
          <p:cNvSpPr/>
          <p:nvPr/>
        </p:nvSpPr>
        <p:spPr>
          <a:xfrm>
            <a:off x="488504" y="5352013"/>
            <a:ext cx="1656184" cy="736381"/>
          </a:xfrm>
          <a:prstGeom prst="plu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학습 방법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983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924920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C6C-DEF0-4717-B704-10C019E279A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자기주도적 학습의 효과</a:t>
            </a:r>
            <a:endParaRPr lang="ko-KR" altLang="en-US" dirty="0"/>
          </a:p>
        </p:txBody>
      </p:sp>
      <p:sp>
        <p:nvSpPr>
          <p:cNvPr id="6" name="배지 5"/>
          <p:cNvSpPr/>
          <p:nvPr/>
        </p:nvSpPr>
        <p:spPr>
          <a:xfrm>
            <a:off x="1981422" y="2387380"/>
            <a:ext cx="2304256" cy="792088"/>
          </a:xfrm>
          <a:prstGeom prst="plaque">
            <a:avLst/>
          </a:prstGeom>
          <a:solidFill>
            <a:srgbClr val="0070C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시간에 따른 자기</a:t>
            </a:r>
            <a:endParaRPr lang="en-US" altLang="ko-KR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주도 학습의 효과</a:t>
            </a:r>
          </a:p>
        </p:txBody>
      </p:sp>
    </p:spTree>
    <p:extLst>
      <p:ext uri="{BB962C8B-B14F-4D97-AF65-F5344CB8AC3E}">
        <p14:creationId xmlns:p14="http://schemas.microsoft.com/office/powerpoint/2010/main" val="96112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자기주도적 학습 방법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C6C-DEF0-4717-B704-10C019E279AA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200472" y="1412776"/>
            <a:ext cx="4536504" cy="4680520"/>
            <a:chOff x="200472" y="1412776"/>
            <a:chExt cx="4536504" cy="4680520"/>
          </a:xfrm>
        </p:grpSpPr>
        <p:sp>
          <p:nvSpPr>
            <p:cNvPr id="6" name="사각형 설명선 5"/>
            <p:cNvSpPr/>
            <p:nvPr/>
          </p:nvSpPr>
          <p:spPr>
            <a:xfrm flipV="1">
              <a:off x="200472" y="1628800"/>
              <a:ext cx="4536504" cy="4464496"/>
            </a:xfrm>
            <a:prstGeom prst="wedgeRectCallout">
              <a:avLst>
                <a:gd name="adj1" fmla="val 45940"/>
                <a:gd name="adj2" fmla="val 57641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37268" y="3861048"/>
              <a:ext cx="4026625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" name="순서도: 수동 입력 6"/>
            <p:cNvSpPr/>
            <p:nvPr/>
          </p:nvSpPr>
          <p:spPr>
            <a:xfrm>
              <a:off x="200472" y="1412776"/>
              <a:ext cx="920450" cy="504056"/>
            </a:xfrm>
            <a:prstGeom prst="flowChartManualInpu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셀프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" name="순서도: 수동 입력 7"/>
            <p:cNvSpPr/>
            <p:nvPr/>
          </p:nvSpPr>
          <p:spPr>
            <a:xfrm flipH="1">
              <a:off x="1179108" y="1412776"/>
              <a:ext cx="1512168" cy="504056"/>
            </a:xfrm>
            <a:prstGeom prst="flowChartManualInpu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스터디 훈련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한쪽 모서리가 잘린 사각형 8"/>
            <p:cNvSpPr/>
            <p:nvPr/>
          </p:nvSpPr>
          <p:spPr>
            <a:xfrm>
              <a:off x="272480" y="1988840"/>
              <a:ext cx="4392488" cy="1656184"/>
            </a:xfrm>
            <a:prstGeom prst="snip1Rect">
              <a:avLst>
                <a:gd name="adj" fmla="val 3072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344488" y="2528900"/>
              <a:ext cx="936104" cy="576064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학생</a:t>
              </a:r>
            </a:p>
          </p:txBody>
        </p:sp>
        <p:sp>
          <p:nvSpPr>
            <p:cNvPr id="11" name="대각선 방향의 모서리가 둥근 사각형 10"/>
            <p:cNvSpPr/>
            <p:nvPr/>
          </p:nvSpPr>
          <p:spPr>
            <a:xfrm flipH="1">
              <a:off x="1496616" y="2276872"/>
              <a:ext cx="1368152" cy="50405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동기부여</a:t>
              </a:r>
            </a:p>
          </p:txBody>
        </p:sp>
        <p:sp>
          <p:nvSpPr>
            <p:cNvPr id="12" name="대각선 방향의 모서리가 둥근 사각형 11"/>
            <p:cNvSpPr/>
            <p:nvPr/>
          </p:nvSpPr>
          <p:spPr>
            <a:xfrm>
              <a:off x="1496616" y="2852936"/>
              <a:ext cx="1368152" cy="50405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동기훈련</a:t>
              </a:r>
            </a:p>
          </p:txBody>
        </p:sp>
        <p:sp>
          <p:nvSpPr>
            <p:cNvPr id="13" name="왼쪽 화살표 설명선 12"/>
            <p:cNvSpPr/>
            <p:nvPr/>
          </p:nvSpPr>
          <p:spPr>
            <a:xfrm>
              <a:off x="3008784" y="2132856"/>
              <a:ext cx="792088" cy="1368152"/>
            </a:xfrm>
            <a:prstGeom prst="leftArrowCallout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실천</a:t>
              </a:r>
              <a:endParaRPr lang="en-US" altLang="ko-KR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확</a:t>
              </a:r>
              <a:r>
                <a:rPr lang="ko-KR" altLang="en-US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인</a:t>
              </a:r>
              <a:endParaRPr lang="ko-KR" altLang="en-US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>
              <a:off x="4031845" y="2132856"/>
              <a:ext cx="432048" cy="1368152"/>
            </a:xfrm>
            <a:prstGeom prst="rtTriangl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H="1" flipV="1">
              <a:off x="4121123" y="2132856"/>
              <a:ext cx="432048" cy="1368152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cxnSp>
          <p:nvCxnSpPr>
            <p:cNvPr id="18" name="구부러진 연결선 17"/>
            <p:cNvCxnSpPr>
              <a:stCxn id="10" idx="0"/>
              <a:endCxn id="11" idx="3"/>
            </p:cNvCxnSpPr>
            <p:nvPr/>
          </p:nvCxnSpPr>
          <p:spPr>
            <a:xfrm rot="5400000" flipH="1" flipV="1">
              <a:off x="1370602" y="1718810"/>
              <a:ext cx="252028" cy="1368152"/>
            </a:xfrm>
            <a:prstGeom prst="curvedConnector3">
              <a:avLst>
                <a:gd name="adj1" fmla="val 190704"/>
              </a:avLst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구부러진 연결선 20"/>
            <p:cNvCxnSpPr>
              <a:stCxn id="10" idx="2"/>
              <a:endCxn id="12" idx="1"/>
            </p:cNvCxnSpPr>
            <p:nvPr/>
          </p:nvCxnSpPr>
          <p:spPr>
            <a:xfrm rot="16200000" flipH="1">
              <a:off x="1370602" y="2546902"/>
              <a:ext cx="252028" cy="1368152"/>
            </a:xfrm>
            <a:prstGeom prst="curvedConnector3">
              <a:avLst>
                <a:gd name="adj1" fmla="val 190704"/>
              </a:avLst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평행 사변형 22"/>
            <p:cNvSpPr/>
            <p:nvPr/>
          </p:nvSpPr>
          <p:spPr>
            <a:xfrm>
              <a:off x="293252" y="3789040"/>
              <a:ext cx="2781271" cy="432048"/>
            </a:xfrm>
            <a:prstGeom prst="parallelogram">
              <a:avLst>
                <a:gd name="adj" fmla="val 162268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계획표 작성</a:t>
              </a:r>
            </a:p>
          </p:txBody>
        </p:sp>
        <p:sp>
          <p:nvSpPr>
            <p:cNvPr id="24" name="평행 사변형 23"/>
            <p:cNvSpPr/>
            <p:nvPr/>
          </p:nvSpPr>
          <p:spPr>
            <a:xfrm flipH="1">
              <a:off x="293252" y="4258592"/>
              <a:ext cx="2781271" cy="432048"/>
            </a:xfrm>
            <a:prstGeom prst="parallelogram">
              <a:avLst>
                <a:gd name="adj" fmla="val 162268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세부사항 실행</a:t>
              </a:r>
            </a:p>
          </p:txBody>
        </p:sp>
        <p:sp>
          <p:nvSpPr>
            <p:cNvPr id="28" name="구름 모양 설명선 27"/>
            <p:cNvSpPr/>
            <p:nvPr/>
          </p:nvSpPr>
          <p:spPr>
            <a:xfrm>
              <a:off x="3296816" y="3924430"/>
              <a:ext cx="1059065" cy="593690"/>
            </a:xfrm>
            <a:prstGeom prst="cloudCallout">
              <a:avLst>
                <a:gd name="adj1" fmla="val -100657"/>
                <a:gd name="adj2" fmla="val 7956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교사</a:t>
              </a:r>
            </a:p>
          </p:txBody>
        </p:sp>
        <p:sp>
          <p:nvSpPr>
            <p:cNvPr id="29" name="배지 28"/>
            <p:cNvSpPr/>
            <p:nvPr/>
          </p:nvSpPr>
          <p:spPr>
            <a:xfrm>
              <a:off x="437268" y="5661248"/>
              <a:ext cx="3918613" cy="432048"/>
            </a:xfrm>
            <a:prstGeom prst="plaque">
              <a:avLst>
                <a:gd name="adj" fmla="val 50000"/>
              </a:avLst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올바른 공부 습관 형성</a:t>
              </a:r>
            </a:p>
          </p:txBody>
        </p:sp>
        <p:sp>
          <p:nvSpPr>
            <p:cNvPr id="31" name="순서도: 화면 표시 30"/>
            <p:cNvSpPr/>
            <p:nvPr/>
          </p:nvSpPr>
          <p:spPr>
            <a:xfrm>
              <a:off x="1320381" y="4941168"/>
              <a:ext cx="3272579" cy="504056"/>
            </a:xfrm>
            <a:prstGeom prst="flowChartDisplay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집중력 기르기 훈련</a:t>
              </a:r>
            </a:p>
          </p:txBody>
        </p:sp>
        <p:sp>
          <p:nvSpPr>
            <p:cNvPr id="30" name="왼쪽/오른쪽 화살표 29"/>
            <p:cNvSpPr/>
            <p:nvPr/>
          </p:nvSpPr>
          <p:spPr>
            <a:xfrm>
              <a:off x="272480" y="4797152"/>
              <a:ext cx="1347380" cy="792088"/>
            </a:xfrm>
            <a:prstGeom prst="left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학부모</a:t>
              </a: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520952" y="1628800"/>
            <a:ext cx="5040560" cy="4464496"/>
            <a:chOff x="4520952" y="1628800"/>
            <a:chExt cx="5040560" cy="4464496"/>
          </a:xfrm>
        </p:grpSpPr>
        <p:sp>
          <p:nvSpPr>
            <p:cNvPr id="52" name="타원 51"/>
            <p:cNvSpPr/>
            <p:nvPr/>
          </p:nvSpPr>
          <p:spPr>
            <a:xfrm>
              <a:off x="7905328" y="1844824"/>
              <a:ext cx="1152128" cy="18002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4" name="정육면체 33"/>
            <p:cNvSpPr/>
            <p:nvPr/>
          </p:nvSpPr>
          <p:spPr>
            <a:xfrm>
              <a:off x="5025008" y="1628800"/>
              <a:ext cx="4536504" cy="4464496"/>
            </a:xfrm>
            <a:prstGeom prst="cube">
              <a:avLst>
                <a:gd name="adj" fmla="val 277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38" name="다이어그램 37"/>
            <p:cNvGraphicFramePr/>
            <p:nvPr>
              <p:extLst>
                <p:ext uri="{D42A27DB-BD31-4B8C-83A1-F6EECF244321}">
                  <p14:modId xmlns:p14="http://schemas.microsoft.com/office/powerpoint/2010/main" val="1947424983"/>
                </p:ext>
              </p:extLst>
            </p:nvPr>
          </p:nvGraphicFramePr>
          <p:xfrm>
            <a:off x="5097016" y="1664805"/>
            <a:ext cx="2299432" cy="12601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39" name="다이어그램 38"/>
            <p:cNvGraphicFramePr/>
            <p:nvPr>
              <p:extLst>
                <p:ext uri="{D42A27DB-BD31-4B8C-83A1-F6EECF244321}">
                  <p14:modId xmlns:p14="http://schemas.microsoft.com/office/powerpoint/2010/main" val="3474685551"/>
                </p:ext>
              </p:extLst>
            </p:nvPr>
          </p:nvGraphicFramePr>
          <p:xfrm>
            <a:off x="4520952" y="3302986"/>
            <a:ext cx="4004077" cy="27183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40" name="갈매기형 수장 39"/>
            <p:cNvSpPr/>
            <p:nvPr/>
          </p:nvSpPr>
          <p:spPr>
            <a:xfrm flipH="1">
              <a:off x="7977336" y="3717032"/>
              <a:ext cx="1368152" cy="2160240"/>
            </a:xfrm>
            <a:prstGeom prst="chevron">
              <a:avLst>
                <a:gd name="adj" fmla="val 15322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1" name="평행 사변형 40"/>
            <p:cNvSpPr/>
            <p:nvPr/>
          </p:nvSpPr>
          <p:spPr>
            <a:xfrm>
              <a:off x="8265368" y="3856402"/>
              <a:ext cx="792088" cy="872516"/>
            </a:xfrm>
            <a:prstGeom prst="parallelogram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학습</a:t>
              </a:r>
            </a:p>
          </p:txBody>
        </p:sp>
        <p:sp>
          <p:nvSpPr>
            <p:cNvPr id="43" name="평행 사변형 42"/>
            <p:cNvSpPr/>
            <p:nvPr/>
          </p:nvSpPr>
          <p:spPr>
            <a:xfrm flipH="1">
              <a:off x="8265368" y="4837930"/>
              <a:ext cx="792088" cy="872516"/>
            </a:xfrm>
            <a:prstGeom prst="parallelogram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관리</a:t>
              </a:r>
            </a:p>
          </p:txBody>
        </p:sp>
        <p:sp>
          <p:nvSpPr>
            <p:cNvPr id="47" name="줄무늬가 있는 오른쪽 화살표 46"/>
            <p:cNvSpPr/>
            <p:nvPr/>
          </p:nvSpPr>
          <p:spPr>
            <a:xfrm>
              <a:off x="5313040" y="2780928"/>
              <a:ext cx="2160240" cy="504056"/>
            </a:xfrm>
            <a:prstGeom prst="striped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8" name="원통 47"/>
            <p:cNvSpPr/>
            <p:nvPr/>
          </p:nvSpPr>
          <p:spPr>
            <a:xfrm>
              <a:off x="7751806" y="1916832"/>
              <a:ext cx="1449666" cy="468052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학생</a:t>
              </a:r>
              <a:r>
                <a:rPr lang="ko-KR" altLang="en-US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별</a:t>
              </a:r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" name="순서도: 문서 49"/>
            <p:cNvSpPr/>
            <p:nvPr/>
          </p:nvSpPr>
          <p:spPr>
            <a:xfrm flipH="1">
              <a:off x="7751806" y="2492896"/>
              <a:ext cx="1449666" cy="468052"/>
            </a:xfrm>
            <a:prstGeom prst="flowChartDocumen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맞춤</a:t>
              </a:r>
            </a:p>
          </p:txBody>
        </p:sp>
        <p:sp>
          <p:nvSpPr>
            <p:cNvPr id="51" name="순서도: 지연 50"/>
            <p:cNvSpPr/>
            <p:nvPr/>
          </p:nvSpPr>
          <p:spPr>
            <a:xfrm>
              <a:off x="7751806" y="3068960"/>
              <a:ext cx="1449666" cy="468052"/>
            </a:xfrm>
            <a:prstGeom prst="flowChartDelay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프로그램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769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  <a:latin typeface="굴림" pitchFamily="50" charset="-127"/>
            <a:ea typeface="굴림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187</Words>
  <Application>Microsoft Office PowerPoint</Application>
  <PresentationFormat>A4 용지(210x297mm)</PresentationFormat>
  <Paragraphs>75</Paragraphs>
  <Slides>6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자기주도적 학습</vt:lpstr>
      <vt:lpstr>타인주도 학습과의 비교</vt:lpstr>
      <vt:lpstr>자기주도적 학습의 효과</vt:lpstr>
      <vt:lpstr>자기주도적 학습 방법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34</cp:revision>
  <dcterms:created xsi:type="dcterms:W3CDTF">2018-10-10T05:14:54Z</dcterms:created>
  <dcterms:modified xsi:type="dcterms:W3CDTF">2018-11-20T04:47:37Z</dcterms:modified>
</cp:coreProperties>
</file>