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궁서" pitchFamily="18" charset="-127"/>
                <a:ea typeface="궁서" pitchFamily="18" charset="-127"/>
              </a:defRPr>
            </a:pPr>
            <a:r>
              <a:rPr lang="ko-KR" altLang="en-US" sz="2400" smtClean="0">
                <a:latin typeface="궁서" pitchFamily="18" charset="-127"/>
                <a:ea typeface="궁서" pitchFamily="18" charset="-127"/>
              </a:rPr>
              <a:t>일반지역의 소음진동 기준</a:t>
            </a:r>
            <a:endParaRPr lang="ko-KR" altLang="en-US" sz="2400" dirty="0">
              <a:latin typeface="궁서" pitchFamily="18" charset="-127"/>
              <a:ea typeface="궁서" pitchFamily="18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낮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가 지역</c:v>
                </c:pt>
                <c:pt idx="1">
                  <c:v>나 지역</c:v>
                </c:pt>
                <c:pt idx="2">
                  <c:v>다 지역</c:v>
                </c:pt>
                <c:pt idx="3">
                  <c:v>라 지역</c:v>
                </c:pt>
                <c:pt idx="4">
                  <c:v>마 지역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50.3</c:v>
                </c:pt>
                <c:pt idx="1">
                  <c:v>55.2</c:v>
                </c:pt>
                <c:pt idx="2">
                  <c:v>64.900000000000006</c:v>
                </c:pt>
                <c:pt idx="3">
                  <c:v>70.099999999999994</c:v>
                </c:pt>
                <c:pt idx="4">
                  <c:v>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29664"/>
        <c:axId val="46372480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밤</c:v>
                </c:pt>
              </c:strCache>
            </c:strRef>
          </c:tx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가 지역</c:v>
                </c:pt>
                <c:pt idx="1">
                  <c:v>나 지역</c:v>
                </c:pt>
                <c:pt idx="2">
                  <c:v>다 지역</c:v>
                </c:pt>
                <c:pt idx="3">
                  <c:v>라 지역</c:v>
                </c:pt>
                <c:pt idx="4">
                  <c:v>마 지역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45.2</c:v>
                </c:pt>
                <c:pt idx="1">
                  <c:v>45.3</c:v>
                </c:pt>
                <c:pt idx="2">
                  <c:v>55.5</c:v>
                </c:pt>
                <c:pt idx="3">
                  <c:v>65.099999999999994</c:v>
                </c:pt>
                <c:pt idx="4">
                  <c:v>58.9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32224"/>
        <c:axId val="46373632"/>
      </c:lineChart>
      <c:catAx>
        <c:axId val="182129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46372480"/>
        <c:crosses val="autoZero"/>
        <c:auto val="1"/>
        <c:lblAlgn val="ctr"/>
        <c:lblOffset val="100"/>
        <c:noMultiLvlLbl val="0"/>
      </c:catAx>
      <c:valAx>
        <c:axId val="46372480"/>
        <c:scaling>
          <c:orientation val="minMax"/>
        </c:scaling>
        <c:delete val="0"/>
        <c:axPos val="l"/>
        <c:numFmt formatCode="#,##0.0_);[Red]\(#,##0.0\)" sourceLinked="0"/>
        <c:majorTickMark val="none"/>
        <c:minorTickMark val="none"/>
        <c:tickLblPos val="nextTo"/>
        <c:crossAx val="182129664"/>
        <c:crosses val="autoZero"/>
        <c:crossBetween val="between"/>
      </c:valAx>
      <c:valAx>
        <c:axId val="46373632"/>
        <c:scaling>
          <c:orientation val="minMax"/>
          <c:max val="80"/>
        </c:scaling>
        <c:delete val="0"/>
        <c:axPos val="r"/>
        <c:numFmt formatCode="#,##0.0_);[Red]\(#,##0.0\)" sourceLinked="0"/>
        <c:majorTickMark val="out"/>
        <c:minorTickMark val="none"/>
        <c:tickLblPos val="nextTo"/>
        <c:crossAx val="182132224"/>
        <c:crosses val="max"/>
        <c:crossBetween val="between"/>
        <c:majorUnit val="20"/>
      </c:valAx>
      <c:catAx>
        <c:axId val="182132224"/>
        <c:scaling>
          <c:orientation val="minMax"/>
        </c:scaling>
        <c:delete val="1"/>
        <c:axPos val="b"/>
        <c:majorTickMark val="out"/>
        <c:minorTickMark val="none"/>
        <c:tickLblPos val="nextTo"/>
        <c:crossAx val="463736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843B1-E76B-465D-BB49-83A3DF53762A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/>
    </dgm:pt>
    <dgm:pt modelId="{1A0A6B38-7F42-4718-A32A-249FE7209531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환경소음</a:t>
          </a:r>
          <a:endParaRPr lang="en-US" altLang="ko-KR" sz="18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248C2A7-9C72-4752-85CA-3CAF8545EF20}" type="parTrans" cxnId="{6328D17D-C779-4290-ACB7-1058E64B937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0C4B26D-3640-4DC9-AD02-AF18065AB9DD}" type="sibTrans" cxnId="{6328D17D-C779-4290-ACB7-1058E64B937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C121C56B-A1FB-4DFD-8801-10B815A1E314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철도소음</a:t>
          </a:r>
          <a:endParaRPr lang="en-US" altLang="ko-KR" sz="18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25512C4C-0013-4440-8D52-E52C3A5529B6}" type="parTrans" cxnId="{4127A0EB-2B03-4F93-B94C-C4B79B00A26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6AB85AAB-1558-4C44-8F42-9F6FCE6603A8}" type="sibTrans" cxnId="{4127A0EB-2B03-4F93-B94C-C4B79B00A26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7A2C0DEC-5C6A-4705-A5D2-6F6BD5191728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항공소음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7D41EE94-8830-4676-BD59-8F75F2207A31}" type="parTrans" cxnId="{67785524-37B4-4BFD-9089-18099D107F5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2FC411AA-FAA0-4421-8748-1D158A3AFBE5}" type="sibTrans" cxnId="{67785524-37B4-4BFD-9089-18099D107F5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BFBB862D-1501-4957-88C5-8B826B77C66E}" type="pres">
      <dgm:prSet presAssocID="{A14843B1-E76B-465D-BB49-83A3DF53762A}" presName="Name0" presStyleCnt="0">
        <dgm:presLayoutVars>
          <dgm:dir/>
          <dgm:animLvl val="lvl"/>
          <dgm:resizeHandles val="exact"/>
        </dgm:presLayoutVars>
      </dgm:prSet>
      <dgm:spPr/>
    </dgm:pt>
    <dgm:pt modelId="{11135F09-A570-4872-AD8F-716486B800F8}" type="pres">
      <dgm:prSet presAssocID="{1A0A6B38-7F42-4718-A32A-249FE72095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B1C930-D990-4FED-A372-AF070C1733A1}" type="pres">
      <dgm:prSet presAssocID="{B0C4B26D-3640-4DC9-AD02-AF18065AB9DD}" presName="parTxOnlySpace" presStyleCnt="0"/>
      <dgm:spPr/>
    </dgm:pt>
    <dgm:pt modelId="{E674EAF6-7B0F-4621-A66F-AB58BFCED472}" type="pres">
      <dgm:prSet presAssocID="{C121C56B-A1FB-4DFD-8801-10B815A1E31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375931C-D088-471C-A830-4EBCC7C9FCB5}" type="pres">
      <dgm:prSet presAssocID="{6AB85AAB-1558-4C44-8F42-9F6FCE6603A8}" presName="parTxOnlySpace" presStyleCnt="0"/>
      <dgm:spPr/>
    </dgm:pt>
    <dgm:pt modelId="{15F7E86E-3EF9-4F06-8A1D-D96D0F95686F}" type="pres">
      <dgm:prSet presAssocID="{7A2C0DEC-5C6A-4705-A5D2-6F6BD519172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328D17D-C779-4290-ACB7-1058E64B9378}" srcId="{A14843B1-E76B-465D-BB49-83A3DF53762A}" destId="{1A0A6B38-7F42-4718-A32A-249FE7209531}" srcOrd="0" destOrd="0" parTransId="{C248C2A7-9C72-4752-85CA-3CAF8545EF20}" sibTransId="{B0C4B26D-3640-4DC9-AD02-AF18065AB9DD}"/>
    <dgm:cxn modelId="{67785524-37B4-4BFD-9089-18099D107F5C}" srcId="{A14843B1-E76B-465D-BB49-83A3DF53762A}" destId="{7A2C0DEC-5C6A-4705-A5D2-6F6BD5191728}" srcOrd="2" destOrd="0" parTransId="{7D41EE94-8830-4676-BD59-8F75F2207A31}" sibTransId="{2FC411AA-FAA0-4421-8748-1D158A3AFBE5}"/>
    <dgm:cxn modelId="{D079A10A-2E87-4F8F-A319-10DC15BF38C5}" type="presOf" srcId="{C121C56B-A1FB-4DFD-8801-10B815A1E314}" destId="{E674EAF6-7B0F-4621-A66F-AB58BFCED472}" srcOrd="0" destOrd="0" presId="urn:microsoft.com/office/officeart/2005/8/layout/chevron1"/>
    <dgm:cxn modelId="{0452200E-FB85-43BE-9488-8411B8114FD0}" type="presOf" srcId="{A14843B1-E76B-465D-BB49-83A3DF53762A}" destId="{BFBB862D-1501-4957-88C5-8B826B77C66E}" srcOrd="0" destOrd="0" presId="urn:microsoft.com/office/officeart/2005/8/layout/chevron1"/>
    <dgm:cxn modelId="{09F59F9E-8A56-4F4A-BF48-823BFFB7023E}" type="presOf" srcId="{7A2C0DEC-5C6A-4705-A5D2-6F6BD5191728}" destId="{15F7E86E-3EF9-4F06-8A1D-D96D0F95686F}" srcOrd="0" destOrd="0" presId="urn:microsoft.com/office/officeart/2005/8/layout/chevron1"/>
    <dgm:cxn modelId="{60E20616-4922-4844-ACF8-B4CF0A51E734}" type="presOf" srcId="{1A0A6B38-7F42-4718-A32A-249FE7209531}" destId="{11135F09-A570-4872-AD8F-716486B800F8}" srcOrd="0" destOrd="0" presId="urn:microsoft.com/office/officeart/2005/8/layout/chevron1"/>
    <dgm:cxn modelId="{4127A0EB-2B03-4F93-B94C-C4B79B00A26E}" srcId="{A14843B1-E76B-465D-BB49-83A3DF53762A}" destId="{C121C56B-A1FB-4DFD-8801-10B815A1E314}" srcOrd="1" destOrd="0" parTransId="{25512C4C-0013-4440-8D52-E52C3A5529B6}" sibTransId="{6AB85AAB-1558-4C44-8F42-9F6FCE6603A8}"/>
    <dgm:cxn modelId="{2370D949-F6B8-4A75-B2DF-8DB668A2E06E}" type="presParOf" srcId="{BFBB862D-1501-4957-88C5-8B826B77C66E}" destId="{11135F09-A570-4872-AD8F-716486B800F8}" srcOrd="0" destOrd="0" presId="urn:microsoft.com/office/officeart/2005/8/layout/chevron1"/>
    <dgm:cxn modelId="{854AEDDB-CDCF-4D39-9E8A-1DAEC9DA8DBC}" type="presParOf" srcId="{BFBB862D-1501-4957-88C5-8B826B77C66E}" destId="{50B1C930-D990-4FED-A372-AF070C1733A1}" srcOrd="1" destOrd="0" presId="urn:microsoft.com/office/officeart/2005/8/layout/chevron1"/>
    <dgm:cxn modelId="{E3AD8E1A-5FD1-4FAC-A68A-C479EE130860}" type="presParOf" srcId="{BFBB862D-1501-4957-88C5-8B826B77C66E}" destId="{E674EAF6-7B0F-4621-A66F-AB58BFCED472}" srcOrd="2" destOrd="0" presId="urn:microsoft.com/office/officeart/2005/8/layout/chevron1"/>
    <dgm:cxn modelId="{E8EEBC8A-7D41-471E-BD65-FB9639B6835A}" type="presParOf" srcId="{BFBB862D-1501-4957-88C5-8B826B77C66E}" destId="{9375931C-D088-471C-A830-4EBCC7C9FCB5}" srcOrd="3" destOrd="0" presId="urn:microsoft.com/office/officeart/2005/8/layout/chevron1"/>
    <dgm:cxn modelId="{1BA899A9-B330-40AF-8C72-29848C11F2D6}" type="presParOf" srcId="{BFBB862D-1501-4957-88C5-8B826B77C66E}" destId="{15F7E86E-3EF9-4F06-8A1D-D96D0F95686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24EE8-833F-4604-83FF-64C1AAAAC02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AA643B4-9FB0-4063-BF6A-D6C72BD5F2DC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한국환경공단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4559D114-1C89-4FD7-A7E0-060309E6A334}" type="parTrans" cxnId="{E98A5954-458A-434F-9EF4-A95AFE027B0F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4BEA1EB-CBF6-4853-B72C-27FA5109C220}" type="sibTrans" cxnId="{E98A5954-458A-434F-9EF4-A95AFE027B0F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3F07384-7C8A-4344-9F22-FD4208CAA90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환경부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59BF9787-A31F-4D88-8107-F40196753818}" type="parTrans" cxnId="{7675949B-28A3-4B7B-8E59-4CB86B945EB3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52144B5E-D60F-4E53-8433-C04A78617E7C}" type="sibTrans" cxnId="{7675949B-28A3-4B7B-8E59-4CB86B945EB3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B622C0AE-A6DA-4755-AD54-7008E81F1C33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자료공표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A863F98C-CB7B-4CC1-8B18-2E8E7C6355FF}" type="parTrans" cxnId="{E6E7620B-795E-4F22-AC36-D1DAC5327741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1D7C2E4F-C7A0-4D47-8325-EF9D19E209F2}" type="sibTrans" cxnId="{E6E7620B-795E-4F22-AC36-D1DAC5327741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F71B746-0590-4EAA-93C3-22E64420D412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국립환경과학원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D6DCC80A-B72F-4762-B4F1-AF9EC73FDD33}" type="parTrans" cxnId="{4F457767-F064-428E-887F-8FE07B1804D8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E70A55BA-19AA-4A4C-8788-08CD0B3932AD}" type="sibTrans" cxnId="{4F457767-F064-428E-887F-8FE07B1804D8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2755022C-FDF0-4385-AD53-81B2C763A257}" type="pres">
      <dgm:prSet presAssocID="{5BF24EE8-833F-4604-83FF-64C1AAAAC0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CFEAEC-3318-48AB-A581-431E3255B6F5}" type="pres">
      <dgm:prSet presAssocID="{5BF24EE8-833F-4604-83FF-64C1AAAAC024}" presName="dummyMaxCanvas" presStyleCnt="0">
        <dgm:presLayoutVars/>
      </dgm:prSet>
      <dgm:spPr/>
    </dgm:pt>
    <dgm:pt modelId="{D9FEE144-FB50-446A-9DEA-224A7BA2C6F4}" type="pres">
      <dgm:prSet presAssocID="{5BF24EE8-833F-4604-83FF-64C1AAAAC02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8A214F-C06F-45C7-86F4-EC4A0420F6E8}" type="pres">
      <dgm:prSet presAssocID="{5BF24EE8-833F-4604-83FF-64C1AAAAC02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9F3616-518A-468A-8B49-740C05F2443D}" type="pres">
      <dgm:prSet presAssocID="{5BF24EE8-833F-4604-83FF-64C1AAAAC02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F0BDE1-6ED6-4996-8ED1-B772F71D8339}" type="pres">
      <dgm:prSet presAssocID="{5BF24EE8-833F-4604-83FF-64C1AAAAC02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60BA3A-05BC-467C-9210-AF243111B367}" type="pres">
      <dgm:prSet presAssocID="{5BF24EE8-833F-4604-83FF-64C1AAAAC02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7152D2-93E9-4523-B182-B53B14AE81CD}" type="pres">
      <dgm:prSet presAssocID="{5BF24EE8-833F-4604-83FF-64C1AAAAC02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5E5C08-DCB6-487C-AEF2-2E46EC3AF396}" type="pres">
      <dgm:prSet presAssocID="{5BF24EE8-833F-4604-83FF-64C1AAAAC02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5D583A-F8C3-43F7-82F5-5F8D34862322}" type="pres">
      <dgm:prSet presAssocID="{5BF24EE8-833F-4604-83FF-64C1AAAAC02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9B3BBA-2237-453D-980E-DA91F8FC68B1}" type="pres">
      <dgm:prSet presAssocID="{5BF24EE8-833F-4604-83FF-64C1AAAAC02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A1E764-CE8A-4835-8327-480803E2D8F9}" type="pres">
      <dgm:prSet presAssocID="{5BF24EE8-833F-4604-83FF-64C1AAAAC02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DFDDED-031F-4BD0-825F-AB10941E6032}" type="pres">
      <dgm:prSet presAssocID="{5BF24EE8-833F-4604-83FF-64C1AAAAC02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6E7620B-795E-4F22-AC36-D1DAC5327741}" srcId="{5BF24EE8-833F-4604-83FF-64C1AAAAC024}" destId="{B622C0AE-A6DA-4755-AD54-7008E81F1C33}" srcOrd="3" destOrd="0" parTransId="{A863F98C-CB7B-4CC1-8B18-2E8E7C6355FF}" sibTransId="{1D7C2E4F-C7A0-4D47-8325-EF9D19E209F2}"/>
    <dgm:cxn modelId="{D69500CC-AF3D-438B-9195-D16125808869}" type="presOf" srcId="{AAA643B4-9FB0-4063-BF6A-D6C72BD5F2DC}" destId="{D9FEE144-FB50-446A-9DEA-224A7BA2C6F4}" srcOrd="0" destOrd="0" presId="urn:microsoft.com/office/officeart/2005/8/layout/vProcess5"/>
    <dgm:cxn modelId="{99E57B81-164F-46D7-BDF1-14A8F2AF97EB}" type="presOf" srcId="{B3F07384-7C8A-4344-9F22-FD4208CAA905}" destId="{02A1E764-CE8A-4835-8327-480803E2D8F9}" srcOrd="1" destOrd="0" presId="urn:microsoft.com/office/officeart/2005/8/layout/vProcess5"/>
    <dgm:cxn modelId="{AEAB6BB1-9DD1-499C-A5A0-C6CD56D3D1A1}" type="presOf" srcId="{AAA643B4-9FB0-4063-BF6A-D6C72BD5F2DC}" destId="{EC5D583A-F8C3-43F7-82F5-5F8D34862322}" srcOrd="1" destOrd="0" presId="urn:microsoft.com/office/officeart/2005/8/layout/vProcess5"/>
    <dgm:cxn modelId="{B5292A43-E783-437C-A47D-C882A6599576}" type="presOf" srcId="{7F71B746-0590-4EAA-93C3-22E64420D412}" destId="{B09B3BBA-2237-453D-980E-DA91F8FC68B1}" srcOrd="1" destOrd="0" presId="urn:microsoft.com/office/officeart/2005/8/layout/vProcess5"/>
    <dgm:cxn modelId="{08010ABA-8886-4538-8873-812B423FF83B}" type="presOf" srcId="{5BF24EE8-833F-4604-83FF-64C1AAAAC024}" destId="{2755022C-FDF0-4385-AD53-81B2C763A257}" srcOrd="0" destOrd="0" presId="urn:microsoft.com/office/officeart/2005/8/layout/vProcess5"/>
    <dgm:cxn modelId="{AEDFB521-FE3D-4A07-9A40-5298803106F7}" type="presOf" srcId="{C4BEA1EB-CBF6-4853-B72C-27FA5109C220}" destId="{DE60BA3A-05BC-467C-9210-AF243111B367}" srcOrd="0" destOrd="0" presId="urn:microsoft.com/office/officeart/2005/8/layout/vProcess5"/>
    <dgm:cxn modelId="{8E8F494A-CF5D-4104-A00B-86FA45F7B654}" type="presOf" srcId="{B622C0AE-A6DA-4755-AD54-7008E81F1C33}" destId="{20F0BDE1-6ED6-4996-8ED1-B772F71D8339}" srcOrd="0" destOrd="0" presId="urn:microsoft.com/office/officeart/2005/8/layout/vProcess5"/>
    <dgm:cxn modelId="{B09DE39B-876F-449A-8554-F4F3AA937D97}" type="presOf" srcId="{7F71B746-0590-4EAA-93C3-22E64420D412}" destId="{F18A214F-C06F-45C7-86F4-EC4A0420F6E8}" srcOrd="0" destOrd="0" presId="urn:microsoft.com/office/officeart/2005/8/layout/vProcess5"/>
    <dgm:cxn modelId="{E98A5954-458A-434F-9EF4-A95AFE027B0F}" srcId="{5BF24EE8-833F-4604-83FF-64C1AAAAC024}" destId="{AAA643B4-9FB0-4063-BF6A-D6C72BD5F2DC}" srcOrd="0" destOrd="0" parTransId="{4559D114-1C89-4FD7-A7E0-060309E6A334}" sibTransId="{C4BEA1EB-CBF6-4853-B72C-27FA5109C220}"/>
    <dgm:cxn modelId="{7675949B-28A3-4B7B-8E59-4CB86B945EB3}" srcId="{5BF24EE8-833F-4604-83FF-64C1AAAAC024}" destId="{B3F07384-7C8A-4344-9F22-FD4208CAA905}" srcOrd="2" destOrd="0" parTransId="{59BF9787-A31F-4D88-8107-F40196753818}" sibTransId="{52144B5E-D60F-4E53-8433-C04A78617E7C}"/>
    <dgm:cxn modelId="{4F457767-F064-428E-887F-8FE07B1804D8}" srcId="{5BF24EE8-833F-4604-83FF-64C1AAAAC024}" destId="{7F71B746-0590-4EAA-93C3-22E64420D412}" srcOrd="1" destOrd="0" parTransId="{D6DCC80A-B72F-4762-B4F1-AF9EC73FDD33}" sibTransId="{E70A55BA-19AA-4A4C-8788-08CD0B3932AD}"/>
    <dgm:cxn modelId="{99D14796-C687-4F1A-8B72-A17ACBE5B26D}" type="presOf" srcId="{B622C0AE-A6DA-4755-AD54-7008E81F1C33}" destId="{97DFDDED-031F-4BD0-825F-AB10941E6032}" srcOrd="1" destOrd="0" presId="urn:microsoft.com/office/officeart/2005/8/layout/vProcess5"/>
    <dgm:cxn modelId="{757DEDE5-7115-4A9E-AE28-92E8B7995E71}" type="presOf" srcId="{52144B5E-D60F-4E53-8433-C04A78617E7C}" destId="{BA5E5C08-DCB6-487C-AEF2-2E46EC3AF396}" srcOrd="0" destOrd="0" presId="urn:microsoft.com/office/officeart/2005/8/layout/vProcess5"/>
    <dgm:cxn modelId="{E8C2A9DD-7DE6-4CBB-BCF6-2C60D1487D38}" type="presOf" srcId="{E70A55BA-19AA-4A4C-8788-08CD0B3932AD}" destId="{C57152D2-93E9-4523-B182-B53B14AE81CD}" srcOrd="0" destOrd="0" presId="urn:microsoft.com/office/officeart/2005/8/layout/vProcess5"/>
    <dgm:cxn modelId="{50B22375-D653-4C86-97CF-32809A3D5701}" type="presOf" srcId="{B3F07384-7C8A-4344-9F22-FD4208CAA905}" destId="{AD9F3616-518A-468A-8B49-740C05F2443D}" srcOrd="0" destOrd="0" presId="urn:microsoft.com/office/officeart/2005/8/layout/vProcess5"/>
    <dgm:cxn modelId="{2F9AF1DD-693E-471B-B877-B8DB2C87D232}" type="presParOf" srcId="{2755022C-FDF0-4385-AD53-81B2C763A257}" destId="{88CFEAEC-3318-48AB-A581-431E3255B6F5}" srcOrd="0" destOrd="0" presId="urn:microsoft.com/office/officeart/2005/8/layout/vProcess5"/>
    <dgm:cxn modelId="{CF20BD48-28B1-455F-A33C-42B9F7307D72}" type="presParOf" srcId="{2755022C-FDF0-4385-AD53-81B2C763A257}" destId="{D9FEE144-FB50-446A-9DEA-224A7BA2C6F4}" srcOrd="1" destOrd="0" presId="urn:microsoft.com/office/officeart/2005/8/layout/vProcess5"/>
    <dgm:cxn modelId="{494FAF77-D5C4-4461-8F36-07C8EF4813C5}" type="presParOf" srcId="{2755022C-FDF0-4385-AD53-81B2C763A257}" destId="{F18A214F-C06F-45C7-86F4-EC4A0420F6E8}" srcOrd="2" destOrd="0" presId="urn:microsoft.com/office/officeart/2005/8/layout/vProcess5"/>
    <dgm:cxn modelId="{7EF684C4-9867-42D3-B0B5-CB2BCE07DC5E}" type="presParOf" srcId="{2755022C-FDF0-4385-AD53-81B2C763A257}" destId="{AD9F3616-518A-468A-8B49-740C05F2443D}" srcOrd="3" destOrd="0" presId="urn:microsoft.com/office/officeart/2005/8/layout/vProcess5"/>
    <dgm:cxn modelId="{D32004E4-24FA-4ACA-817D-873D1320014C}" type="presParOf" srcId="{2755022C-FDF0-4385-AD53-81B2C763A257}" destId="{20F0BDE1-6ED6-4996-8ED1-B772F71D8339}" srcOrd="4" destOrd="0" presId="urn:microsoft.com/office/officeart/2005/8/layout/vProcess5"/>
    <dgm:cxn modelId="{BE4B5B7A-36FA-4815-B0F8-889D5232B686}" type="presParOf" srcId="{2755022C-FDF0-4385-AD53-81B2C763A257}" destId="{DE60BA3A-05BC-467C-9210-AF243111B367}" srcOrd="5" destOrd="0" presId="urn:microsoft.com/office/officeart/2005/8/layout/vProcess5"/>
    <dgm:cxn modelId="{CDDAEC49-ED5D-40D4-8C68-4666B9C598C9}" type="presParOf" srcId="{2755022C-FDF0-4385-AD53-81B2C763A257}" destId="{C57152D2-93E9-4523-B182-B53B14AE81CD}" srcOrd="6" destOrd="0" presId="urn:microsoft.com/office/officeart/2005/8/layout/vProcess5"/>
    <dgm:cxn modelId="{B4D0810E-C856-4452-BE67-2F3B93B6F0E8}" type="presParOf" srcId="{2755022C-FDF0-4385-AD53-81B2C763A257}" destId="{BA5E5C08-DCB6-487C-AEF2-2E46EC3AF396}" srcOrd="7" destOrd="0" presId="urn:microsoft.com/office/officeart/2005/8/layout/vProcess5"/>
    <dgm:cxn modelId="{E5B75837-27AF-4303-9830-837A0238D770}" type="presParOf" srcId="{2755022C-FDF0-4385-AD53-81B2C763A257}" destId="{EC5D583A-F8C3-43F7-82F5-5F8D34862322}" srcOrd="8" destOrd="0" presId="urn:microsoft.com/office/officeart/2005/8/layout/vProcess5"/>
    <dgm:cxn modelId="{F1C1BC2E-5EE6-4F82-9201-82C40713A761}" type="presParOf" srcId="{2755022C-FDF0-4385-AD53-81B2C763A257}" destId="{B09B3BBA-2237-453D-980E-DA91F8FC68B1}" srcOrd="9" destOrd="0" presId="urn:microsoft.com/office/officeart/2005/8/layout/vProcess5"/>
    <dgm:cxn modelId="{3DE2677E-6F34-4957-B4A7-0C48C353B674}" type="presParOf" srcId="{2755022C-FDF0-4385-AD53-81B2C763A257}" destId="{02A1E764-CE8A-4835-8327-480803E2D8F9}" srcOrd="10" destOrd="0" presId="urn:microsoft.com/office/officeart/2005/8/layout/vProcess5"/>
    <dgm:cxn modelId="{54DF847C-C225-4C77-8D63-DA89BAD6CF4E}" type="presParOf" srcId="{2755022C-FDF0-4385-AD53-81B2C763A257}" destId="{97DFDDED-031F-4BD0-825F-AB10941E60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5F09-A570-4872-AD8F-716486B800F8}">
      <dsp:nvSpPr>
        <dsp:cNvPr id="0" name=""/>
        <dsp:cNvSpPr/>
      </dsp:nvSpPr>
      <dsp:spPr>
        <a:xfrm>
          <a:off x="1033" y="1188279"/>
          <a:ext cx="1259401" cy="50376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환경소음</a:t>
          </a:r>
          <a:endParaRPr lang="en-US" altLang="ko-KR" sz="1800" kern="12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52913" y="1188279"/>
        <a:ext cx="755641" cy="503760"/>
      </dsp:txXfrm>
    </dsp:sp>
    <dsp:sp modelId="{E674EAF6-7B0F-4621-A66F-AB58BFCED472}">
      <dsp:nvSpPr>
        <dsp:cNvPr id="0" name=""/>
        <dsp:cNvSpPr/>
      </dsp:nvSpPr>
      <dsp:spPr>
        <a:xfrm>
          <a:off x="1134495" y="1188279"/>
          <a:ext cx="1259401" cy="503760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철도소음</a:t>
          </a:r>
          <a:endParaRPr lang="en-US" altLang="ko-KR" sz="1800" kern="1200" dirty="0" smtClean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386375" y="1188279"/>
        <a:ext cx="755641" cy="503760"/>
      </dsp:txXfrm>
    </dsp:sp>
    <dsp:sp modelId="{15F7E86E-3EF9-4F06-8A1D-D96D0F95686F}">
      <dsp:nvSpPr>
        <dsp:cNvPr id="0" name=""/>
        <dsp:cNvSpPr/>
      </dsp:nvSpPr>
      <dsp:spPr>
        <a:xfrm>
          <a:off x="2267956" y="1188279"/>
          <a:ext cx="1259401" cy="503760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항공소음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519836" y="1188279"/>
        <a:ext cx="755641" cy="503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EE144-FB50-446A-9DEA-224A7BA2C6F4}">
      <dsp:nvSpPr>
        <dsp:cNvPr id="0" name=""/>
        <dsp:cNvSpPr/>
      </dsp:nvSpPr>
      <dsp:spPr>
        <a:xfrm>
          <a:off x="0" y="0"/>
          <a:ext cx="2382370" cy="43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한국환경공단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2792" y="12792"/>
        <a:ext cx="1874157" cy="411183"/>
      </dsp:txXfrm>
    </dsp:sp>
    <dsp:sp modelId="{F18A214F-C06F-45C7-86F4-EC4A0420F6E8}">
      <dsp:nvSpPr>
        <dsp:cNvPr id="0" name=""/>
        <dsp:cNvSpPr/>
      </dsp:nvSpPr>
      <dsp:spPr>
        <a:xfrm>
          <a:off x="199523" y="516180"/>
          <a:ext cx="2382370" cy="43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국립환경과학원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12315" y="528972"/>
        <a:ext cx="1873363" cy="411183"/>
      </dsp:txXfrm>
    </dsp:sp>
    <dsp:sp modelId="{AD9F3616-518A-468A-8B49-740C05F2443D}">
      <dsp:nvSpPr>
        <dsp:cNvPr id="0" name=""/>
        <dsp:cNvSpPr/>
      </dsp:nvSpPr>
      <dsp:spPr>
        <a:xfrm>
          <a:off x="396069" y="1032360"/>
          <a:ext cx="2382370" cy="43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환경부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408861" y="1045152"/>
        <a:ext cx="1876341" cy="411183"/>
      </dsp:txXfrm>
    </dsp:sp>
    <dsp:sp modelId="{20F0BDE1-6ED6-4996-8ED1-B772F71D8339}">
      <dsp:nvSpPr>
        <dsp:cNvPr id="0" name=""/>
        <dsp:cNvSpPr/>
      </dsp:nvSpPr>
      <dsp:spPr>
        <a:xfrm>
          <a:off x="595592" y="1548541"/>
          <a:ext cx="2382370" cy="43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자료공표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608384" y="1561333"/>
        <a:ext cx="1873363" cy="411183"/>
      </dsp:txXfrm>
    </dsp:sp>
    <dsp:sp modelId="{DE60BA3A-05BC-467C-9210-AF243111B367}">
      <dsp:nvSpPr>
        <dsp:cNvPr id="0" name=""/>
        <dsp:cNvSpPr/>
      </dsp:nvSpPr>
      <dsp:spPr>
        <a:xfrm>
          <a:off x="2098471" y="334524"/>
          <a:ext cx="283899" cy="283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itchFamily="50" charset="-127"/>
            <a:ea typeface="굴림" pitchFamily="50" charset="-127"/>
          </a:endParaRPr>
        </a:p>
      </dsp:txBody>
      <dsp:txXfrm>
        <a:off x="2162348" y="334524"/>
        <a:ext cx="156145" cy="213634"/>
      </dsp:txXfrm>
    </dsp:sp>
    <dsp:sp modelId="{C57152D2-93E9-4523-B182-B53B14AE81CD}">
      <dsp:nvSpPr>
        <dsp:cNvPr id="0" name=""/>
        <dsp:cNvSpPr/>
      </dsp:nvSpPr>
      <dsp:spPr>
        <a:xfrm>
          <a:off x="2297994" y="850704"/>
          <a:ext cx="283899" cy="283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itchFamily="50" charset="-127"/>
            <a:ea typeface="굴림" pitchFamily="50" charset="-127"/>
          </a:endParaRPr>
        </a:p>
      </dsp:txBody>
      <dsp:txXfrm>
        <a:off x="2361871" y="850704"/>
        <a:ext cx="156145" cy="213634"/>
      </dsp:txXfrm>
    </dsp:sp>
    <dsp:sp modelId="{BA5E5C08-DCB6-487C-AEF2-2E46EC3AF396}">
      <dsp:nvSpPr>
        <dsp:cNvPr id="0" name=""/>
        <dsp:cNvSpPr/>
      </dsp:nvSpPr>
      <dsp:spPr>
        <a:xfrm>
          <a:off x="2494540" y="1366885"/>
          <a:ext cx="283899" cy="283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굴림" pitchFamily="50" charset="-127"/>
            <a:ea typeface="굴림" pitchFamily="50" charset="-127"/>
          </a:endParaRPr>
        </a:p>
      </dsp:txBody>
      <dsp:txXfrm>
        <a:off x="2558417" y="1366885"/>
        <a:ext cx="156145" cy="213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862DB-C728-452D-B7C7-5B088B4F1728}" type="datetimeFigureOut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A814D-9273-41BB-B527-2613E41B8E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94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9FFF-A51C-4423-B0C5-5E51B2C2E06B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940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6916-7F0D-45C3-9D4F-221443FFFE90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3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CB3C0-F6E1-44AD-95AE-19ABBBA2EB14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13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C7F45-6B7E-48AE-9F21-90F4034281FD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왼쪽/오른쪽 화살표 6"/>
          <p:cNvSpPr/>
          <p:nvPr userDrawn="1"/>
        </p:nvSpPr>
        <p:spPr>
          <a:xfrm>
            <a:off x="6000" y="0"/>
            <a:ext cx="9900000" cy="1124744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각형 7"/>
          <p:cNvSpPr/>
          <p:nvPr userDrawn="1"/>
        </p:nvSpPr>
        <p:spPr>
          <a:xfrm flipH="1">
            <a:off x="632520" y="0"/>
            <a:ext cx="8568952" cy="112474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8300" y="-18256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00"/>
                </a:solidFill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6237312"/>
            <a:ext cx="1559434" cy="5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23FC-F334-471D-9F37-57DD1F56F732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33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B63B-023F-4179-B307-79561FDA9E42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48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1105-8737-412C-9D11-7501605FB196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88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73FF-0A96-4992-A0A0-B851265254CB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426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0D8F9-F3E4-4989-BEE6-6F59C1565105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40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F9CC-F465-467F-A3D6-7FAC76DF09DD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0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893-8679-49A0-8BFA-71DF609E8913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53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767A-772E-4FC6-AEE5-310905A7C2F7}" type="datetime1">
              <a:rPr lang="ko-KR" altLang="en-US" smtClean="0"/>
              <a:t>2018-11-19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3608-3382-4035-AC81-E9CCCAC1AB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7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오른쪽 화살표 4"/>
          <p:cNvSpPr/>
          <p:nvPr/>
        </p:nvSpPr>
        <p:spPr>
          <a:xfrm rot="20378611">
            <a:off x="1235028" y="1491470"/>
            <a:ext cx="5481962" cy="2648243"/>
          </a:xfrm>
          <a:custGeom>
            <a:avLst/>
            <a:gdLst>
              <a:gd name="connsiteX0" fmla="*/ 0 w 6048672"/>
              <a:gd name="connsiteY0" fmla="*/ 336025 h 2448272"/>
              <a:gd name="connsiteX1" fmla="*/ 4824536 w 6048672"/>
              <a:gd name="connsiteY1" fmla="*/ 336025 h 2448272"/>
              <a:gd name="connsiteX2" fmla="*/ 4824536 w 6048672"/>
              <a:gd name="connsiteY2" fmla="*/ 0 h 2448272"/>
              <a:gd name="connsiteX3" fmla="*/ 6048672 w 6048672"/>
              <a:gd name="connsiteY3" fmla="*/ 1224136 h 2448272"/>
              <a:gd name="connsiteX4" fmla="*/ 4824536 w 6048672"/>
              <a:gd name="connsiteY4" fmla="*/ 2448272 h 2448272"/>
              <a:gd name="connsiteX5" fmla="*/ 4824536 w 6048672"/>
              <a:gd name="connsiteY5" fmla="*/ 2112247 h 2448272"/>
              <a:gd name="connsiteX6" fmla="*/ 0 w 6048672"/>
              <a:gd name="connsiteY6" fmla="*/ 2112247 h 2448272"/>
              <a:gd name="connsiteX7" fmla="*/ 0 w 6048672"/>
              <a:gd name="connsiteY7" fmla="*/ 336025 h 2448272"/>
              <a:gd name="connsiteX0" fmla="*/ 125311 w 6173983"/>
              <a:gd name="connsiteY0" fmla="*/ 336025 h 2448272"/>
              <a:gd name="connsiteX1" fmla="*/ 4949847 w 6173983"/>
              <a:gd name="connsiteY1" fmla="*/ 336025 h 2448272"/>
              <a:gd name="connsiteX2" fmla="*/ 4949847 w 6173983"/>
              <a:gd name="connsiteY2" fmla="*/ 0 h 2448272"/>
              <a:gd name="connsiteX3" fmla="*/ 6173983 w 6173983"/>
              <a:gd name="connsiteY3" fmla="*/ 1224136 h 2448272"/>
              <a:gd name="connsiteX4" fmla="*/ 4949847 w 6173983"/>
              <a:gd name="connsiteY4" fmla="*/ 2448272 h 2448272"/>
              <a:gd name="connsiteX5" fmla="*/ 4949847 w 6173983"/>
              <a:gd name="connsiteY5" fmla="*/ 2112247 h 2448272"/>
              <a:gd name="connsiteX6" fmla="*/ 0 w 6173983"/>
              <a:gd name="connsiteY6" fmla="*/ 1210054 h 2448272"/>
              <a:gd name="connsiteX7" fmla="*/ 125311 w 6173983"/>
              <a:gd name="connsiteY7" fmla="*/ 336025 h 2448272"/>
              <a:gd name="connsiteX0" fmla="*/ 125311 w 6173983"/>
              <a:gd name="connsiteY0" fmla="*/ 336025 h 2448272"/>
              <a:gd name="connsiteX1" fmla="*/ 4979309 w 6173983"/>
              <a:gd name="connsiteY1" fmla="*/ 678194 h 2448272"/>
              <a:gd name="connsiteX2" fmla="*/ 4949847 w 6173983"/>
              <a:gd name="connsiteY2" fmla="*/ 0 h 2448272"/>
              <a:gd name="connsiteX3" fmla="*/ 6173983 w 6173983"/>
              <a:gd name="connsiteY3" fmla="*/ 1224136 h 2448272"/>
              <a:gd name="connsiteX4" fmla="*/ 4949847 w 6173983"/>
              <a:gd name="connsiteY4" fmla="*/ 2448272 h 2448272"/>
              <a:gd name="connsiteX5" fmla="*/ 4949847 w 6173983"/>
              <a:gd name="connsiteY5" fmla="*/ 2112247 h 2448272"/>
              <a:gd name="connsiteX6" fmla="*/ 0 w 6173983"/>
              <a:gd name="connsiteY6" fmla="*/ 1210054 h 2448272"/>
              <a:gd name="connsiteX7" fmla="*/ 125311 w 6173983"/>
              <a:gd name="connsiteY7" fmla="*/ 336025 h 2448272"/>
              <a:gd name="connsiteX0" fmla="*/ 125311 w 6173983"/>
              <a:gd name="connsiteY0" fmla="*/ 56471 h 2168718"/>
              <a:gd name="connsiteX1" fmla="*/ 4979309 w 6173983"/>
              <a:gd name="connsiteY1" fmla="*/ 398640 h 2168718"/>
              <a:gd name="connsiteX2" fmla="*/ 4984139 w 6173983"/>
              <a:gd name="connsiteY2" fmla="*/ 0 h 2168718"/>
              <a:gd name="connsiteX3" fmla="*/ 6173983 w 6173983"/>
              <a:gd name="connsiteY3" fmla="*/ 944582 h 2168718"/>
              <a:gd name="connsiteX4" fmla="*/ 4949847 w 6173983"/>
              <a:gd name="connsiteY4" fmla="*/ 2168718 h 2168718"/>
              <a:gd name="connsiteX5" fmla="*/ 4949847 w 6173983"/>
              <a:gd name="connsiteY5" fmla="*/ 1832693 h 2168718"/>
              <a:gd name="connsiteX6" fmla="*/ 0 w 6173983"/>
              <a:gd name="connsiteY6" fmla="*/ 930500 h 2168718"/>
              <a:gd name="connsiteX7" fmla="*/ 125311 w 6173983"/>
              <a:gd name="connsiteY7" fmla="*/ 56471 h 2168718"/>
              <a:gd name="connsiteX0" fmla="*/ 125311 w 6173983"/>
              <a:gd name="connsiteY0" fmla="*/ 56471 h 2168718"/>
              <a:gd name="connsiteX1" fmla="*/ 4979309 w 6173983"/>
              <a:gd name="connsiteY1" fmla="*/ 398640 h 2168718"/>
              <a:gd name="connsiteX2" fmla="*/ 4984139 w 6173983"/>
              <a:gd name="connsiteY2" fmla="*/ 0 h 2168718"/>
              <a:gd name="connsiteX3" fmla="*/ 6173983 w 6173983"/>
              <a:gd name="connsiteY3" fmla="*/ 944582 h 2168718"/>
              <a:gd name="connsiteX4" fmla="*/ 4949847 w 6173983"/>
              <a:gd name="connsiteY4" fmla="*/ 2168718 h 2168718"/>
              <a:gd name="connsiteX5" fmla="*/ 4946333 w 6173983"/>
              <a:gd name="connsiteY5" fmla="*/ 1693373 h 2168718"/>
              <a:gd name="connsiteX6" fmla="*/ 0 w 6173983"/>
              <a:gd name="connsiteY6" fmla="*/ 930500 h 2168718"/>
              <a:gd name="connsiteX7" fmla="*/ 125311 w 6173983"/>
              <a:gd name="connsiteY7" fmla="*/ 56471 h 2168718"/>
              <a:gd name="connsiteX0" fmla="*/ 135629 w 6173983"/>
              <a:gd name="connsiteY0" fmla="*/ 0 h 2338445"/>
              <a:gd name="connsiteX1" fmla="*/ 4979309 w 6173983"/>
              <a:gd name="connsiteY1" fmla="*/ 568367 h 2338445"/>
              <a:gd name="connsiteX2" fmla="*/ 4984139 w 6173983"/>
              <a:gd name="connsiteY2" fmla="*/ 169727 h 2338445"/>
              <a:gd name="connsiteX3" fmla="*/ 6173983 w 6173983"/>
              <a:gd name="connsiteY3" fmla="*/ 1114309 h 2338445"/>
              <a:gd name="connsiteX4" fmla="*/ 4949847 w 6173983"/>
              <a:gd name="connsiteY4" fmla="*/ 2338445 h 2338445"/>
              <a:gd name="connsiteX5" fmla="*/ 4946333 w 6173983"/>
              <a:gd name="connsiteY5" fmla="*/ 1863100 h 2338445"/>
              <a:gd name="connsiteX6" fmla="*/ 0 w 6173983"/>
              <a:gd name="connsiteY6" fmla="*/ 1100227 h 2338445"/>
              <a:gd name="connsiteX7" fmla="*/ 135629 w 6173983"/>
              <a:gd name="connsiteY7" fmla="*/ 0 h 2338445"/>
              <a:gd name="connsiteX0" fmla="*/ 143460 w 6173983"/>
              <a:gd name="connsiteY0" fmla="*/ 0 h 2409148"/>
              <a:gd name="connsiteX1" fmla="*/ 4979309 w 6173983"/>
              <a:gd name="connsiteY1" fmla="*/ 639070 h 2409148"/>
              <a:gd name="connsiteX2" fmla="*/ 4984139 w 6173983"/>
              <a:gd name="connsiteY2" fmla="*/ 240430 h 2409148"/>
              <a:gd name="connsiteX3" fmla="*/ 6173983 w 6173983"/>
              <a:gd name="connsiteY3" fmla="*/ 1185012 h 2409148"/>
              <a:gd name="connsiteX4" fmla="*/ 4949847 w 6173983"/>
              <a:gd name="connsiteY4" fmla="*/ 2409148 h 2409148"/>
              <a:gd name="connsiteX5" fmla="*/ 4946333 w 6173983"/>
              <a:gd name="connsiteY5" fmla="*/ 1933803 h 2409148"/>
              <a:gd name="connsiteX6" fmla="*/ 0 w 6173983"/>
              <a:gd name="connsiteY6" fmla="*/ 1170930 h 2409148"/>
              <a:gd name="connsiteX7" fmla="*/ 143460 w 6173983"/>
              <a:gd name="connsiteY7" fmla="*/ 0 h 2409148"/>
              <a:gd name="connsiteX0" fmla="*/ 143460 w 6173983"/>
              <a:gd name="connsiteY0" fmla="*/ 0 h 2409148"/>
              <a:gd name="connsiteX1" fmla="*/ 1351868 w 6173983"/>
              <a:gd name="connsiteY1" fmla="*/ 152264 h 2409148"/>
              <a:gd name="connsiteX2" fmla="*/ 4979309 w 6173983"/>
              <a:gd name="connsiteY2" fmla="*/ 639070 h 2409148"/>
              <a:gd name="connsiteX3" fmla="*/ 4984139 w 6173983"/>
              <a:gd name="connsiteY3" fmla="*/ 240430 h 2409148"/>
              <a:gd name="connsiteX4" fmla="*/ 6173983 w 6173983"/>
              <a:gd name="connsiteY4" fmla="*/ 1185012 h 2409148"/>
              <a:gd name="connsiteX5" fmla="*/ 4949847 w 6173983"/>
              <a:gd name="connsiteY5" fmla="*/ 2409148 h 2409148"/>
              <a:gd name="connsiteX6" fmla="*/ 4946333 w 6173983"/>
              <a:gd name="connsiteY6" fmla="*/ 1933803 h 2409148"/>
              <a:gd name="connsiteX7" fmla="*/ 0 w 6173983"/>
              <a:gd name="connsiteY7" fmla="*/ 1170930 h 2409148"/>
              <a:gd name="connsiteX8" fmla="*/ 143460 w 6173983"/>
              <a:gd name="connsiteY8" fmla="*/ 0 h 2409148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0 w 6173983"/>
              <a:gd name="connsiteY7" fmla="*/ 1572543 h 2810761"/>
              <a:gd name="connsiteX8" fmla="*/ 143460 w 6173983"/>
              <a:gd name="connsiteY8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1226829 w 6173983"/>
              <a:gd name="connsiteY7" fmla="*/ 1758828 h 2810761"/>
              <a:gd name="connsiteX8" fmla="*/ 0 w 6173983"/>
              <a:gd name="connsiteY8" fmla="*/ 1572543 h 2810761"/>
              <a:gd name="connsiteX9" fmla="*/ 143460 w 6173983"/>
              <a:gd name="connsiteY9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1382101 w 6173983"/>
              <a:gd name="connsiteY7" fmla="*/ 1117159 h 2810761"/>
              <a:gd name="connsiteX8" fmla="*/ 0 w 6173983"/>
              <a:gd name="connsiteY8" fmla="*/ 1572543 h 2810761"/>
              <a:gd name="connsiteX9" fmla="*/ 143460 w 6173983"/>
              <a:gd name="connsiteY9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3222830 w 6173983"/>
              <a:gd name="connsiteY7" fmla="*/ 1735721 h 2810761"/>
              <a:gd name="connsiteX8" fmla="*/ 1382101 w 6173983"/>
              <a:gd name="connsiteY8" fmla="*/ 1117159 h 2810761"/>
              <a:gd name="connsiteX9" fmla="*/ 0 w 6173983"/>
              <a:gd name="connsiteY9" fmla="*/ 1572543 h 2810761"/>
              <a:gd name="connsiteX10" fmla="*/ 143460 w 6173983"/>
              <a:gd name="connsiteY10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3192533 w 6173983"/>
              <a:gd name="connsiteY7" fmla="*/ 2313348 h 2810761"/>
              <a:gd name="connsiteX8" fmla="*/ 1382101 w 6173983"/>
              <a:gd name="connsiteY8" fmla="*/ 1117159 h 2810761"/>
              <a:gd name="connsiteX9" fmla="*/ 0 w 6173983"/>
              <a:gd name="connsiteY9" fmla="*/ 1572543 h 2810761"/>
              <a:gd name="connsiteX10" fmla="*/ 143460 w 6173983"/>
              <a:gd name="connsiteY10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609674 w 6173983"/>
              <a:gd name="connsiteY2" fmla="*/ 618709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46333 w 6173983"/>
              <a:gd name="connsiteY7" fmla="*/ 2335416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37056 w 6173983"/>
              <a:gd name="connsiteY2" fmla="*/ 1207938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46333 w 6173983"/>
              <a:gd name="connsiteY7" fmla="*/ 2335416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37056 w 6173983"/>
              <a:gd name="connsiteY2" fmla="*/ 1207938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55079 w 6173983"/>
              <a:gd name="connsiteY7" fmla="*/ 2237450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50888 w 6173983"/>
              <a:gd name="connsiteY2" fmla="*/ 1121060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55079 w 6173983"/>
              <a:gd name="connsiteY7" fmla="*/ 2237450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3067733"/>
              <a:gd name="connsiteX1" fmla="*/ 1520570 w 6173983"/>
              <a:gd name="connsiteY1" fmla="*/ 0 h 3067733"/>
              <a:gd name="connsiteX2" fmla="*/ 3450888 w 6173983"/>
              <a:gd name="connsiteY2" fmla="*/ 1121060 h 3067733"/>
              <a:gd name="connsiteX3" fmla="*/ 4979309 w 6173983"/>
              <a:gd name="connsiteY3" fmla="*/ 1040683 h 3067733"/>
              <a:gd name="connsiteX4" fmla="*/ 4984139 w 6173983"/>
              <a:gd name="connsiteY4" fmla="*/ 642043 h 3067733"/>
              <a:gd name="connsiteX5" fmla="*/ 6173983 w 6173983"/>
              <a:gd name="connsiteY5" fmla="*/ 1586625 h 3067733"/>
              <a:gd name="connsiteX6" fmla="*/ 4949847 w 6173983"/>
              <a:gd name="connsiteY6" fmla="*/ 2810761 h 3067733"/>
              <a:gd name="connsiteX7" fmla="*/ 4955079 w 6173983"/>
              <a:gd name="connsiteY7" fmla="*/ 2237450 h 3067733"/>
              <a:gd name="connsiteX8" fmla="*/ 2970999 w 6173983"/>
              <a:gd name="connsiteY8" fmla="*/ 3067733 h 3067733"/>
              <a:gd name="connsiteX9" fmla="*/ 1382101 w 6173983"/>
              <a:gd name="connsiteY9" fmla="*/ 1117159 h 3067733"/>
              <a:gd name="connsiteX10" fmla="*/ 0 w 6173983"/>
              <a:gd name="connsiteY10" fmla="*/ 1572543 h 3067733"/>
              <a:gd name="connsiteX11" fmla="*/ 143460 w 6173983"/>
              <a:gd name="connsiteY11" fmla="*/ 401613 h 3067733"/>
              <a:gd name="connsiteX0" fmla="*/ 143460 w 6173983"/>
              <a:gd name="connsiteY0" fmla="*/ 401613 h 3067733"/>
              <a:gd name="connsiteX1" fmla="*/ 1520570 w 6173983"/>
              <a:gd name="connsiteY1" fmla="*/ 0 h 3067733"/>
              <a:gd name="connsiteX2" fmla="*/ 3306037 w 6173983"/>
              <a:gd name="connsiteY2" fmla="*/ 1826076 h 3067733"/>
              <a:gd name="connsiteX3" fmla="*/ 4979309 w 6173983"/>
              <a:gd name="connsiteY3" fmla="*/ 1040683 h 3067733"/>
              <a:gd name="connsiteX4" fmla="*/ 4984139 w 6173983"/>
              <a:gd name="connsiteY4" fmla="*/ 642043 h 3067733"/>
              <a:gd name="connsiteX5" fmla="*/ 6173983 w 6173983"/>
              <a:gd name="connsiteY5" fmla="*/ 1586625 h 3067733"/>
              <a:gd name="connsiteX6" fmla="*/ 4949847 w 6173983"/>
              <a:gd name="connsiteY6" fmla="*/ 2810761 h 3067733"/>
              <a:gd name="connsiteX7" fmla="*/ 4955079 w 6173983"/>
              <a:gd name="connsiteY7" fmla="*/ 2237450 h 3067733"/>
              <a:gd name="connsiteX8" fmla="*/ 2970999 w 6173983"/>
              <a:gd name="connsiteY8" fmla="*/ 3067733 h 3067733"/>
              <a:gd name="connsiteX9" fmla="*/ 1382101 w 6173983"/>
              <a:gd name="connsiteY9" fmla="*/ 1117159 h 3067733"/>
              <a:gd name="connsiteX10" fmla="*/ 0 w 6173983"/>
              <a:gd name="connsiteY10" fmla="*/ 1572543 h 3067733"/>
              <a:gd name="connsiteX11" fmla="*/ 143460 w 6173983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979309 w 6206405"/>
              <a:gd name="connsiteY3" fmla="*/ 1040683 h 3067733"/>
              <a:gd name="connsiteX4" fmla="*/ 4984139 w 6206405"/>
              <a:gd name="connsiteY4" fmla="*/ 642043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984139 w 6206405"/>
              <a:gd name="connsiteY4" fmla="*/ 642043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094512 w 6206405"/>
              <a:gd name="connsiteY6" fmla="*/ 297144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094512 w 6206405"/>
              <a:gd name="connsiteY6" fmla="*/ 2971441 h 3067733"/>
              <a:gd name="connsiteX7" fmla="*/ 5041978 w 6206405"/>
              <a:gd name="connsiteY7" fmla="*/ 2055683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212015 w 6206405"/>
              <a:gd name="connsiteY6" fmla="*/ 2995583 h 3067733"/>
              <a:gd name="connsiteX7" fmla="*/ 5041978 w 6206405"/>
              <a:gd name="connsiteY7" fmla="*/ 2055683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343568 w 6406513"/>
              <a:gd name="connsiteY0" fmla="*/ 401613 h 3067733"/>
              <a:gd name="connsiteX1" fmla="*/ 1720678 w 6406513"/>
              <a:gd name="connsiteY1" fmla="*/ 0 h 3067733"/>
              <a:gd name="connsiteX2" fmla="*/ 3506145 w 6406513"/>
              <a:gd name="connsiteY2" fmla="*/ 1826076 h 3067733"/>
              <a:gd name="connsiteX3" fmla="*/ 5055571 w 6406513"/>
              <a:gd name="connsiteY3" fmla="*/ 1033643 h 3067733"/>
              <a:gd name="connsiteX4" fmla="*/ 4870777 w 6406513"/>
              <a:gd name="connsiteY4" fmla="*/ 438186 h 3067733"/>
              <a:gd name="connsiteX5" fmla="*/ 6406513 w 6406513"/>
              <a:gd name="connsiteY5" fmla="*/ 1394373 h 3067733"/>
              <a:gd name="connsiteX6" fmla="*/ 5412123 w 6406513"/>
              <a:gd name="connsiteY6" fmla="*/ 2995583 h 3067733"/>
              <a:gd name="connsiteX7" fmla="*/ 5242086 w 6406513"/>
              <a:gd name="connsiteY7" fmla="*/ 2055683 h 3067733"/>
              <a:gd name="connsiteX8" fmla="*/ 3171107 w 6406513"/>
              <a:gd name="connsiteY8" fmla="*/ 3067733 h 3067733"/>
              <a:gd name="connsiteX9" fmla="*/ 1582209 w 6406513"/>
              <a:gd name="connsiteY9" fmla="*/ 1117159 h 3067733"/>
              <a:gd name="connsiteX10" fmla="*/ 0 w 6406513"/>
              <a:gd name="connsiteY10" fmla="*/ 1430203 h 3067733"/>
              <a:gd name="connsiteX11" fmla="*/ 343568 w 6406513"/>
              <a:gd name="connsiteY11" fmla="*/ 401613 h 3067733"/>
              <a:gd name="connsiteX0" fmla="*/ 326467 w 6389412"/>
              <a:gd name="connsiteY0" fmla="*/ 401613 h 3067733"/>
              <a:gd name="connsiteX1" fmla="*/ 1703577 w 6389412"/>
              <a:gd name="connsiteY1" fmla="*/ 0 h 3067733"/>
              <a:gd name="connsiteX2" fmla="*/ 3489044 w 6389412"/>
              <a:gd name="connsiteY2" fmla="*/ 1826076 h 3067733"/>
              <a:gd name="connsiteX3" fmla="*/ 5038470 w 6389412"/>
              <a:gd name="connsiteY3" fmla="*/ 1033643 h 3067733"/>
              <a:gd name="connsiteX4" fmla="*/ 4853676 w 6389412"/>
              <a:gd name="connsiteY4" fmla="*/ 438186 h 3067733"/>
              <a:gd name="connsiteX5" fmla="*/ 6389412 w 6389412"/>
              <a:gd name="connsiteY5" fmla="*/ 1394373 h 3067733"/>
              <a:gd name="connsiteX6" fmla="*/ 5395022 w 6389412"/>
              <a:gd name="connsiteY6" fmla="*/ 2995583 h 3067733"/>
              <a:gd name="connsiteX7" fmla="*/ 5224985 w 6389412"/>
              <a:gd name="connsiteY7" fmla="*/ 2055683 h 3067733"/>
              <a:gd name="connsiteX8" fmla="*/ 3154006 w 6389412"/>
              <a:gd name="connsiteY8" fmla="*/ 3067733 h 3067733"/>
              <a:gd name="connsiteX9" fmla="*/ 1565108 w 6389412"/>
              <a:gd name="connsiteY9" fmla="*/ 1117159 h 3067733"/>
              <a:gd name="connsiteX10" fmla="*/ 0 w 6389412"/>
              <a:gd name="connsiteY10" fmla="*/ 1436549 h 3067733"/>
              <a:gd name="connsiteX11" fmla="*/ 326467 w 6389412"/>
              <a:gd name="connsiteY11" fmla="*/ 401613 h 3067733"/>
              <a:gd name="connsiteX0" fmla="*/ 326467 w 6389412"/>
              <a:gd name="connsiteY0" fmla="*/ 420496 h 3086616"/>
              <a:gd name="connsiteX1" fmla="*/ 1914864 w 6389412"/>
              <a:gd name="connsiteY1" fmla="*/ 0 h 3086616"/>
              <a:gd name="connsiteX2" fmla="*/ 3489044 w 6389412"/>
              <a:gd name="connsiteY2" fmla="*/ 1844959 h 3086616"/>
              <a:gd name="connsiteX3" fmla="*/ 5038470 w 6389412"/>
              <a:gd name="connsiteY3" fmla="*/ 1052526 h 3086616"/>
              <a:gd name="connsiteX4" fmla="*/ 4853676 w 6389412"/>
              <a:gd name="connsiteY4" fmla="*/ 457069 h 3086616"/>
              <a:gd name="connsiteX5" fmla="*/ 6389412 w 6389412"/>
              <a:gd name="connsiteY5" fmla="*/ 1413256 h 3086616"/>
              <a:gd name="connsiteX6" fmla="*/ 5395022 w 6389412"/>
              <a:gd name="connsiteY6" fmla="*/ 3014466 h 3086616"/>
              <a:gd name="connsiteX7" fmla="*/ 5224985 w 6389412"/>
              <a:gd name="connsiteY7" fmla="*/ 2074566 h 3086616"/>
              <a:gd name="connsiteX8" fmla="*/ 3154006 w 6389412"/>
              <a:gd name="connsiteY8" fmla="*/ 3086616 h 3086616"/>
              <a:gd name="connsiteX9" fmla="*/ 1565108 w 6389412"/>
              <a:gd name="connsiteY9" fmla="*/ 1136042 h 3086616"/>
              <a:gd name="connsiteX10" fmla="*/ 0 w 6389412"/>
              <a:gd name="connsiteY10" fmla="*/ 1455432 h 3086616"/>
              <a:gd name="connsiteX11" fmla="*/ 326467 w 6389412"/>
              <a:gd name="connsiteY11" fmla="*/ 420496 h 308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9412" h="3086616">
                <a:moveTo>
                  <a:pt x="326467" y="420496"/>
                </a:moveTo>
                <a:lnTo>
                  <a:pt x="1914864" y="0"/>
                </a:lnTo>
                <a:lnTo>
                  <a:pt x="3489044" y="1844959"/>
                </a:lnTo>
                <a:lnTo>
                  <a:pt x="5038470" y="1052526"/>
                </a:lnTo>
                <a:lnTo>
                  <a:pt x="4853676" y="457069"/>
                </a:lnTo>
                <a:lnTo>
                  <a:pt x="6389412" y="1413256"/>
                </a:lnTo>
                <a:lnTo>
                  <a:pt x="5395022" y="3014466"/>
                </a:lnTo>
                <a:cubicBezTo>
                  <a:pt x="5393851" y="2856018"/>
                  <a:pt x="5226156" y="2233014"/>
                  <a:pt x="5224985" y="2074566"/>
                </a:cubicBezTo>
                <a:lnTo>
                  <a:pt x="3154006" y="3086616"/>
                </a:lnTo>
                <a:lnTo>
                  <a:pt x="1565108" y="1136042"/>
                </a:lnTo>
                <a:lnTo>
                  <a:pt x="0" y="1455432"/>
                </a:lnTo>
                <a:lnTo>
                  <a:pt x="326467" y="42049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오른쪽 화살표 4"/>
          <p:cNvSpPr/>
          <p:nvPr/>
        </p:nvSpPr>
        <p:spPr>
          <a:xfrm rot="1221389" flipH="1">
            <a:off x="5143363" y="3207069"/>
            <a:ext cx="3207866" cy="1549666"/>
          </a:xfrm>
          <a:custGeom>
            <a:avLst/>
            <a:gdLst>
              <a:gd name="connsiteX0" fmla="*/ 0 w 6048672"/>
              <a:gd name="connsiteY0" fmla="*/ 336025 h 2448272"/>
              <a:gd name="connsiteX1" fmla="*/ 4824536 w 6048672"/>
              <a:gd name="connsiteY1" fmla="*/ 336025 h 2448272"/>
              <a:gd name="connsiteX2" fmla="*/ 4824536 w 6048672"/>
              <a:gd name="connsiteY2" fmla="*/ 0 h 2448272"/>
              <a:gd name="connsiteX3" fmla="*/ 6048672 w 6048672"/>
              <a:gd name="connsiteY3" fmla="*/ 1224136 h 2448272"/>
              <a:gd name="connsiteX4" fmla="*/ 4824536 w 6048672"/>
              <a:gd name="connsiteY4" fmla="*/ 2448272 h 2448272"/>
              <a:gd name="connsiteX5" fmla="*/ 4824536 w 6048672"/>
              <a:gd name="connsiteY5" fmla="*/ 2112247 h 2448272"/>
              <a:gd name="connsiteX6" fmla="*/ 0 w 6048672"/>
              <a:gd name="connsiteY6" fmla="*/ 2112247 h 2448272"/>
              <a:gd name="connsiteX7" fmla="*/ 0 w 6048672"/>
              <a:gd name="connsiteY7" fmla="*/ 336025 h 2448272"/>
              <a:gd name="connsiteX0" fmla="*/ 125311 w 6173983"/>
              <a:gd name="connsiteY0" fmla="*/ 336025 h 2448272"/>
              <a:gd name="connsiteX1" fmla="*/ 4949847 w 6173983"/>
              <a:gd name="connsiteY1" fmla="*/ 336025 h 2448272"/>
              <a:gd name="connsiteX2" fmla="*/ 4949847 w 6173983"/>
              <a:gd name="connsiteY2" fmla="*/ 0 h 2448272"/>
              <a:gd name="connsiteX3" fmla="*/ 6173983 w 6173983"/>
              <a:gd name="connsiteY3" fmla="*/ 1224136 h 2448272"/>
              <a:gd name="connsiteX4" fmla="*/ 4949847 w 6173983"/>
              <a:gd name="connsiteY4" fmla="*/ 2448272 h 2448272"/>
              <a:gd name="connsiteX5" fmla="*/ 4949847 w 6173983"/>
              <a:gd name="connsiteY5" fmla="*/ 2112247 h 2448272"/>
              <a:gd name="connsiteX6" fmla="*/ 0 w 6173983"/>
              <a:gd name="connsiteY6" fmla="*/ 1210054 h 2448272"/>
              <a:gd name="connsiteX7" fmla="*/ 125311 w 6173983"/>
              <a:gd name="connsiteY7" fmla="*/ 336025 h 2448272"/>
              <a:gd name="connsiteX0" fmla="*/ 125311 w 6173983"/>
              <a:gd name="connsiteY0" fmla="*/ 336025 h 2448272"/>
              <a:gd name="connsiteX1" fmla="*/ 4979309 w 6173983"/>
              <a:gd name="connsiteY1" fmla="*/ 678194 h 2448272"/>
              <a:gd name="connsiteX2" fmla="*/ 4949847 w 6173983"/>
              <a:gd name="connsiteY2" fmla="*/ 0 h 2448272"/>
              <a:gd name="connsiteX3" fmla="*/ 6173983 w 6173983"/>
              <a:gd name="connsiteY3" fmla="*/ 1224136 h 2448272"/>
              <a:gd name="connsiteX4" fmla="*/ 4949847 w 6173983"/>
              <a:gd name="connsiteY4" fmla="*/ 2448272 h 2448272"/>
              <a:gd name="connsiteX5" fmla="*/ 4949847 w 6173983"/>
              <a:gd name="connsiteY5" fmla="*/ 2112247 h 2448272"/>
              <a:gd name="connsiteX6" fmla="*/ 0 w 6173983"/>
              <a:gd name="connsiteY6" fmla="*/ 1210054 h 2448272"/>
              <a:gd name="connsiteX7" fmla="*/ 125311 w 6173983"/>
              <a:gd name="connsiteY7" fmla="*/ 336025 h 2448272"/>
              <a:gd name="connsiteX0" fmla="*/ 125311 w 6173983"/>
              <a:gd name="connsiteY0" fmla="*/ 56471 h 2168718"/>
              <a:gd name="connsiteX1" fmla="*/ 4979309 w 6173983"/>
              <a:gd name="connsiteY1" fmla="*/ 398640 h 2168718"/>
              <a:gd name="connsiteX2" fmla="*/ 4984139 w 6173983"/>
              <a:gd name="connsiteY2" fmla="*/ 0 h 2168718"/>
              <a:gd name="connsiteX3" fmla="*/ 6173983 w 6173983"/>
              <a:gd name="connsiteY3" fmla="*/ 944582 h 2168718"/>
              <a:gd name="connsiteX4" fmla="*/ 4949847 w 6173983"/>
              <a:gd name="connsiteY4" fmla="*/ 2168718 h 2168718"/>
              <a:gd name="connsiteX5" fmla="*/ 4949847 w 6173983"/>
              <a:gd name="connsiteY5" fmla="*/ 1832693 h 2168718"/>
              <a:gd name="connsiteX6" fmla="*/ 0 w 6173983"/>
              <a:gd name="connsiteY6" fmla="*/ 930500 h 2168718"/>
              <a:gd name="connsiteX7" fmla="*/ 125311 w 6173983"/>
              <a:gd name="connsiteY7" fmla="*/ 56471 h 2168718"/>
              <a:gd name="connsiteX0" fmla="*/ 125311 w 6173983"/>
              <a:gd name="connsiteY0" fmla="*/ 56471 h 2168718"/>
              <a:gd name="connsiteX1" fmla="*/ 4979309 w 6173983"/>
              <a:gd name="connsiteY1" fmla="*/ 398640 h 2168718"/>
              <a:gd name="connsiteX2" fmla="*/ 4984139 w 6173983"/>
              <a:gd name="connsiteY2" fmla="*/ 0 h 2168718"/>
              <a:gd name="connsiteX3" fmla="*/ 6173983 w 6173983"/>
              <a:gd name="connsiteY3" fmla="*/ 944582 h 2168718"/>
              <a:gd name="connsiteX4" fmla="*/ 4949847 w 6173983"/>
              <a:gd name="connsiteY4" fmla="*/ 2168718 h 2168718"/>
              <a:gd name="connsiteX5" fmla="*/ 4946333 w 6173983"/>
              <a:gd name="connsiteY5" fmla="*/ 1693373 h 2168718"/>
              <a:gd name="connsiteX6" fmla="*/ 0 w 6173983"/>
              <a:gd name="connsiteY6" fmla="*/ 930500 h 2168718"/>
              <a:gd name="connsiteX7" fmla="*/ 125311 w 6173983"/>
              <a:gd name="connsiteY7" fmla="*/ 56471 h 2168718"/>
              <a:gd name="connsiteX0" fmla="*/ 135629 w 6173983"/>
              <a:gd name="connsiteY0" fmla="*/ 0 h 2338445"/>
              <a:gd name="connsiteX1" fmla="*/ 4979309 w 6173983"/>
              <a:gd name="connsiteY1" fmla="*/ 568367 h 2338445"/>
              <a:gd name="connsiteX2" fmla="*/ 4984139 w 6173983"/>
              <a:gd name="connsiteY2" fmla="*/ 169727 h 2338445"/>
              <a:gd name="connsiteX3" fmla="*/ 6173983 w 6173983"/>
              <a:gd name="connsiteY3" fmla="*/ 1114309 h 2338445"/>
              <a:gd name="connsiteX4" fmla="*/ 4949847 w 6173983"/>
              <a:gd name="connsiteY4" fmla="*/ 2338445 h 2338445"/>
              <a:gd name="connsiteX5" fmla="*/ 4946333 w 6173983"/>
              <a:gd name="connsiteY5" fmla="*/ 1863100 h 2338445"/>
              <a:gd name="connsiteX6" fmla="*/ 0 w 6173983"/>
              <a:gd name="connsiteY6" fmla="*/ 1100227 h 2338445"/>
              <a:gd name="connsiteX7" fmla="*/ 135629 w 6173983"/>
              <a:gd name="connsiteY7" fmla="*/ 0 h 2338445"/>
              <a:gd name="connsiteX0" fmla="*/ 143460 w 6173983"/>
              <a:gd name="connsiteY0" fmla="*/ 0 h 2409148"/>
              <a:gd name="connsiteX1" fmla="*/ 4979309 w 6173983"/>
              <a:gd name="connsiteY1" fmla="*/ 639070 h 2409148"/>
              <a:gd name="connsiteX2" fmla="*/ 4984139 w 6173983"/>
              <a:gd name="connsiteY2" fmla="*/ 240430 h 2409148"/>
              <a:gd name="connsiteX3" fmla="*/ 6173983 w 6173983"/>
              <a:gd name="connsiteY3" fmla="*/ 1185012 h 2409148"/>
              <a:gd name="connsiteX4" fmla="*/ 4949847 w 6173983"/>
              <a:gd name="connsiteY4" fmla="*/ 2409148 h 2409148"/>
              <a:gd name="connsiteX5" fmla="*/ 4946333 w 6173983"/>
              <a:gd name="connsiteY5" fmla="*/ 1933803 h 2409148"/>
              <a:gd name="connsiteX6" fmla="*/ 0 w 6173983"/>
              <a:gd name="connsiteY6" fmla="*/ 1170930 h 2409148"/>
              <a:gd name="connsiteX7" fmla="*/ 143460 w 6173983"/>
              <a:gd name="connsiteY7" fmla="*/ 0 h 2409148"/>
              <a:gd name="connsiteX0" fmla="*/ 143460 w 6173983"/>
              <a:gd name="connsiteY0" fmla="*/ 0 h 2409148"/>
              <a:gd name="connsiteX1" fmla="*/ 1351868 w 6173983"/>
              <a:gd name="connsiteY1" fmla="*/ 152264 h 2409148"/>
              <a:gd name="connsiteX2" fmla="*/ 4979309 w 6173983"/>
              <a:gd name="connsiteY2" fmla="*/ 639070 h 2409148"/>
              <a:gd name="connsiteX3" fmla="*/ 4984139 w 6173983"/>
              <a:gd name="connsiteY3" fmla="*/ 240430 h 2409148"/>
              <a:gd name="connsiteX4" fmla="*/ 6173983 w 6173983"/>
              <a:gd name="connsiteY4" fmla="*/ 1185012 h 2409148"/>
              <a:gd name="connsiteX5" fmla="*/ 4949847 w 6173983"/>
              <a:gd name="connsiteY5" fmla="*/ 2409148 h 2409148"/>
              <a:gd name="connsiteX6" fmla="*/ 4946333 w 6173983"/>
              <a:gd name="connsiteY6" fmla="*/ 1933803 h 2409148"/>
              <a:gd name="connsiteX7" fmla="*/ 0 w 6173983"/>
              <a:gd name="connsiteY7" fmla="*/ 1170930 h 2409148"/>
              <a:gd name="connsiteX8" fmla="*/ 143460 w 6173983"/>
              <a:gd name="connsiteY8" fmla="*/ 0 h 2409148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0 w 6173983"/>
              <a:gd name="connsiteY7" fmla="*/ 1572543 h 2810761"/>
              <a:gd name="connsiteX8" fmla="*/ 143460 w 6173983"/>
              <a:gd name="connsiteY8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1226829 w 6173983"/>
              <a:gd name="connsiteY7" fmla="*/ 1758828 h 2810761"/>
              <a:gd name="connsiteX8" fmla="*/ 0 w 6173983"/>
              <a:gd name="connsiteY8" fmla="*/ 1572543 h 2810761"/>
              <a:gd name="connsiteX9" fmla="*/ 143460 w 6173983"/>
              <a:gd name="connsiteY9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1382101 w 6173983"/>
              <a:gd name="connsiteY7" fmla="*/ 1117159 h 2810761"/>
              <a:gd name="connsiteX8" fmla="*/ 0 w 6173983"/>
              <a:gd name="connsiteY8" fmla="*/ 1572543 h 2810761"/>
              <a:gd name="connsiteX9" fmla="*/ 143460 w 6173983"/>
              <a:gd name="connsiteY9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3222830 w 6173983"/>
              <a:gd name="connsiteY7" fmla="*/ 1735721 h 2810761"/>
              <a:gd name="connsiteX8" fmla="*/ 1382101 w 6173983"/>
              <a:gd name="connsiteY8" fmla="*/ 1117159 h 2810761"/>
              <a:gd name="connsiteX9" fmla="*/ 0 w 6173983"/>
              <a:gd name="connsiteY9" fmla="*/ 1572543 h 2810761"/>
              <a:gd name="connsiteX10" fmla="*/ 143460 w 6173983"/>
              <a:gd name="connsiteY10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4979309 w 6173983"/>
              <a:gd name="connsiteY2" fmla="*/ 1040683 h 2810761"/>
              <a:gd name="connsiteX3" fmla="*/ 4984139 w 6173983"/>
              <a:gd name="connsiteY3" fmla="*/ 642043 h 2810761"/>
              <a:gd name="connsiteX4" fmla="*/ 6173983 w 6173983"/>
              <a:gd name="connsiteY4" fmla="*/ 1586625 h 2810761"/>
              <a:gd name="connsiteX5" fmla="*/ 4949847 w 6173983"/>
              <a:gd name="connsiteY5" fmla="*/ 2810761 h 2810761"/>
              <a:gd name="connsiteX6" fmla="*/ 4946333 w 6173983"/>
              <a:gd name="connsiteY6" fmla="*/ 2335416 h 2810761"/>
              <a:gd name="connsiteX7" fmla="*/ 3192533 w 6173983"/>
              <a:gd name="connsiteY7" fmla="*/ 2313348 h 2810761"/>
              <a:gd name="connsiteX8" fmla="*/ 1382101 w 6173983"/>
              <a:gd name="connsiteY8" fmla="*/ 1117159 h 2810761"/>
              <a:gd name="connsiteX9" fmla="*/ 0 w 6173983"/>
              <a:gd name="connsiteY9" fmla="*/ 1572543 h 2810761"/>
              <a:gd name="connsiteX10" fmla="*/ 143460 w 6173983"/>
              <a:gd name="connsiteY10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609674 w 6173983"/>
              <a:gd name="connsiteY2" fmla="*/ 618709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46333 w 6173983"/>
              <a:gd name="connsiteY7" fmla="*/ 2335416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37056 w 6173983"/>
              <a:gd name="connsiteY2" fmla="*/ 1207938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46333 w 6173983"/>
              <a:gd name="connsiteY7" fmla="*/ 2335416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37056 w 6173983"/>
              <a:gd name="connsiteY2" fmla="*/ 1207938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55079 w 6173983"/>
              <a:gd name="connsiteY7" fmla="*/ 2237450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2810761"/>
              <a:gd name="connsiteX1" fmla="*/ 1520570 w 6173983"/>
              <a:gd name="connsiteY1" fmla="*/ 0 h 2810761"/>
              <a:gd name="connsiteX2" fmla="*/ 3450888 w 6173983"/>
              <a:gd name="connsiteY2" fmla="*/ 1121060 h 2810761"/>
              <a:gd name="connsiteX3" fmla="*/ 4979309 w 6173983"/>
              <a:gd name="connsiteY3" fmla="*/ 1040683 h 2810761"/>
              <a:gd name="connsiteX4" fmla="*/ 4984139 w 6173983"/>
              <a:gd name="connsiteY4" fmla="*/ 642043 h 2810761"/>
              <a:gd name="connsiteX5" fmla="*/ 6173983 w 6173983"/>
              <a:gd name="connsiteY5" fmla="*/ 1586625 h 2810761"/>
              <a:gd name="connsiteX6" fmla="*/ 4949847 w 6173983"/>
              <a:gd name="connsiteY6" fmla="*/ 2810761 h 2810761"/>
              <a:gd name="connsiteX7" fmla="*/ 4955079 w 6173983"/>
              <a:gd name="connsiteY7" fmla="*/ 2237450 h 2810761"/>
              <a:gd name="connsiteX8" fmla="*/ 3192533 w 6173983"/>
              <a:gd name="connsiteY8" fmla="*/ 2313348 h 2810761"/>
              <a:gd name="connsiteX9" fmla="*/ 1382101 w 6173983"/>
              <a:gd name="connsiteY9" fmla="*/ 1117159 h 2810761"/>
              <a:gd name="connsiteX10" fmla="*/ 0 w 6173983"/>
              <a:gd name="connsiteY10" fmla="*/ 1572543 h 2810761"/>
              <a:gd name="connsiteX11" fmla="*/ 143460 w 6173983"/>
              <a:gd name="connsiteY11" fmla="*/ 401613 h 2810761"/>
              <a:gd name="connsiteX0" fmla="*/ 143460 w 6173983"/>
              <a:gd name="connsiteY0" fmla="*/ 401613 h 3067733"/>
              <a:gd name="connsiteX1" fmla="*/ 1520570 w 6173983"/>
              <a:gd name="connsiteY1" fmla="*/ 0 h 3067733"/>
              <a:gd name="connsiteX2" fmla="*/ 3450888 w 6173983"/>
              <a:gd name="connsiteY2" fmla="*/ 1121060 h 3067733"/>
              <a:gd name="connsiteX3" fmla="*/ 4979309 w 6173983"/>
              <a:gd name="connsiteY3" fmla="*/ 1040683 h 3067733"/>
              <a:gd name="connsiteX4" fmla="*/ 4984139 w 6173983"/>
              <a:gd name="connsiteY4" fmla="*/ 642043 h 3067733"/>
              <a:gd name="connsiteX5" fmla="*/ 6173983 w 6173983"/>
              <a:gd name="connsiteY5" fmla="*/ 1586625 h 3067733"/>
              <a:gd name="connsiteX6" fmla="*/ 4949847 w 6173983"/>
              <a:gd name="connsiteY6" fmla="*/ 2810761 h 3067733"/>
              <a:gd name="connsiteX7" fmla="*/ 4955079 w 6173983"/>
              <a:gd name="connsiteY7" fmla="*/ 2237450 h 3067733"/>
              <a:gd name="connsiteX8" fmla="*/ 2970999 w 6173983"/>
              <a:gd name="connsiteY8" fmla="*/ 3067733 h 3067733"/>
              <a:gd name="connsiteX9" fmla="*/ 1382101 w 6173983"/>
              <a:gd name="connsiteY9" fmla="*/ 1117159 h 3067733"/>
              <a:gd name="connsiteX10" fmla="*/ 0 w 6173983"/>
              <a:gd name="connsiteY10" fmla="*/ 1572543 h 3067733"/>
              <a:gd name="connsiteX11" fmla="*/ 143460 w 6173983"/>
              <a:gd name="connsiteY11" fmla="*/ 401613 h 3067733"/>
              <a:gd name="connsiteX0" fmla="*/ 143460 w 6173983"/>
              <a:gd name="connsiteY0" fmla="*/ 401613 h 3067733"/>
              <a:gd name="connsiteX1" fmla="*/ 1520570 w 6173983"/>
              <a:gd name="connsiteY1" fmla="*/ 0 h 3067733"/>
              <a:gd name="connsiteX2" fmla="*/ 3306037 w 6173983"/>
              <a:gd name="connsiteY2" fmla="*/ 1826076 h 3067733"/>
              <a:gd name="connsiteX3" fmla="*/ 4979309 w 6173983"/>
              <a:gd name="connsiteY3" fmla="*/ 1040683 h 3067733"/>
              <a:gd name="connsiteX4" fmla="*/ 4984139 w 6173983"/>
              <a:gd name="connsiteY4" fmla="*/ 642043 h 3067733"/>
              <a:gd name="connsiteX5" fmla="*/ 6173983 w 6173983"/>
              <a:gd name="connsiteY5" fmla="*/ 1586625 h 3067733"/>
              <a:gd name="connsiteX6" fmla="*/ 4949847 w 6173983"/>
              <a:gd name="connsiteY6" fmla="*/ 2810761 h 3067733"/>
              <a:gd name="connsiteX7" fmla="*/ 4955079 w 6173983"/>
              <a:gd name="connsiteY7" fmla="*/ 2237450 h 3067733"/>
              <a:gd name="connsiteX8" fmla="*/ 2970999 w 6173983"/>
              <a:gd name="connsiteY8" fmla="*/ 3067733 h 3067733"/>
              <a:gd name="connsiteX9" fmla="*/ 1382101 w 6173983"/>
              <a:gd name="connsiteY9" fmla="*/ 1117159 h 3067733"/>
              <a:gd name="connsiteX10" fmla="*/ 0 w 6173983"/>
              <a:gd name="connsiteY10" fmla="*/ 1572543 h 3067733"/>
              <a:gd name="connsiteX11" fmla="*/ 143460 w 6173983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979309 w 6206405"/>
              <a:gd name="connsiteY3" fmla="*/ 1040683 h 3067733"/>
              <a:gd name="connsiteX4" fmla="*/ 4984139 w 6206405"/>
              <a:gd name="connsiteY4" fmla="*/ 642043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984139 w 6206405"/>
              <a:gd name="connsiteY4" fmla="*/ 642043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4949847 w 6206405"/>
              <a:gd name="connsiteY6" fmla="*/ 281076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094512 w 6206405"/>
              <a:gd name="connsiteY6" fmla="*/ 2971441 h 3067733"/>
              <a:gd name="connsiteX7" fmla="*/ 4955079 w 6206405"/>
              <a:gd name="connsiteY7" fmla="*/ 2237450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094512 w 6206405"/>
              <a:gd name="connsiteY6" fmla="*/ 2971441 h 3067733"/>
              <a:gd name="connsiteX7" fmla="*/ 5041978 w 6206405"/>
              <a:gd name="connsiteY7" fmla="*/ 2055683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143460 w 6206405"/>
              <a:gd name="connsiteY0" fmla="*/ 401613 h 3067733"/>
              <a:gd name="connsiteX1" fmla="*/ 1520570 w 6206405"/>
              <a:gd name="connsiteY1" fmla="*/ 0 h 3067733"/>
              <a:gd name="connsiteX2" fmla="*/ 3306037 w 6206405"/>
              <a:gd name="connsiteY2" fmla="*/ 1826076 h 3067733"/>
              <a:gd name="connsiteX3" fmla="*/ 4855463 w 6206405"/>
              <a:gd name="connsiteY3" fmla="*/ 1033643 h 3067733"/>
              <a:gd name="connsiteX4" fmla="*/ 4670669 w 6206405"/>
              <a:gd name="connsiteY4" fmla="*/ 438186 h 3067733"/>
              <a:gd name="connsiteX5" fmla="*/ 6206405 w 6206405"/>
              <a:gd name="connsiteY5" fmla="*/ 1394373 h 3067733"/>
              <a:gd name="connsiteX6" fmla="*/ 5212015 w 6206405"/>
              <a:gd name="connsiteY6" fmla="*/ 2995583 h 3067733"/>
              <a:gd name="connsiteX7" fmla="*/ 5041978 w 6206405"/>
              <a:gd name="connsiteY7" fmla="*/ 2055683 h 3067733"/>
              <a:gd name="connsiteX8" fmla="*/ 2970999 w 6206405"/>
              <a:gd name="connsiteY8" fmla="*/ 3067733 h 3067733"/>
              <a:gd name="connsiteX9" fmla="*/ 1382101 w 6206405"/>
              <a:gd name="connsiteY9" fmla="*/ 1117159 h 3067733"/>
              <a:gd name="connsiteX10" fmla="*/ 0 w 6206405"/>
              <a:gd name="connsiteY10" fmla="*/ 1572543 h 3067733"/>
              <a:gd name="connsiteX11" fmla="*/ 143460 w 6206405"/>
              <a:gd name="connsiteY11" fmla="*/ 401613 h 3067733"/>
              <a:gd name="connsiteX0" fmla="*/ 343568 w 6406513"/>
              <a:gd name="connsiteY0" fmla="*/ 401613 h 3067733"/>
              <a:gd name="connsiteX1" fmla="*/ 1720678 w 6406513"/>
              <a:gd name="connsiteY1" fmla="*/ 0 h 3067733"/>
              <a:gd name="connsiteX2" fmla="*/ 3506145 w 6406513"/>
              <a:gd name="connsiteY2" fmla="*/ 1826076 h 3067733"/>
              <a:gd name="connsiteX3" fmla="*/ 5055571 w 6406513"/>
              <a:gd name="connsiteY3" fmla="*/ 1033643 h 3067733"/>
              <a:gd name="connsiteX4" fmla="*/ 4870777 w 6406513"/>
              <a:gd name="connsiteY4" fmla="*/ 438186 h 3067733"/>
              <a:gd name="connsiteX5" fmla="*/ 6406513 w 6406513"/>
              <a:gd name="connsiteY5" fmla="*/ 1394373 h 3067733"/>
              <a:gd name="connsiteX6" fmla="*/ 5412123 w 6406513"/>
              <a:gd name="connsiteY6" fmla="*/ 2995583 h 3067733"/>
              <a:gd name="connsiteX7" fmla="*/ 5242086 w 6406513"/>
              <a:gd name="connsiteY7" fmla="*/ 2055683 h 3067733"/>
              <a:gd name="connsiteX8" fmla="*/ 3171107 w 6406513"/>
              <a:gd name="connsiteY8" fmla="*/ 3067733 h 3067733"/>
              <a:gd name="connsiteX9" fmla="*/ 1582209 w 6406513"/>
              <a:gd name="connsiteY9" fmla="*/ 1117159 h 3067733"/>
              <a:gd name="connsiteX10" fmla="*/ 0 w 6406513"/>
              <a:gd name="connsiteY10" fmla="*/ 1430203 h 3067733"/>
              <a:gd name="connsiteX11" fmla="*/ 343568 w 6406513"/>
              <a:gd name="connsiteY11" fmla="*/ 401613 h 3067733"/>
              <a:gd name="connsiteX0" fmla="*/ 326467 w 6389412"/>
              <a:gd name="connsiteY0" fmla="*/ 401613 h 3067733"/>
              <a:gd name="connsiteX1" fmla="*/ 1703577 w 6389412"/>
              <a:gd name="connsiteY1" fmla="*/ 0 h 3067733"/>
              <a:gd name="connsiteX2" fmla="*/ 3489044 w 6389412"/>
              <a:gd name="connsiteY2" fmla="*/ 1826076 h 3067733"/>
              <a:gd name="connsiteX3" fmla="*/ 5038470 w 6389412"/>
              <a:gd name="connsiteY3" fmla="*/ 1033643 h 3067733"/>
              <a:gd name="connsiteX4" fmla="*/ 4853676 w 6389412"/>
              <a:gd name="connsiteY4" fmla="*/ 438186 h 3067733"/>
              <a:gd name="connsiteX5" fmla="*/ 6389412 w 6389412"/>
              <a:gd name="connsiteY5" fmla="*/ 1394373 h 3067733"/>
              <a:gd name="connsiteX6" fmla="*/ 5395022 w 6389412"/>
              <a:gd name="connsiteY6" fmla="*/ 2995583 h 3067733"/>
              <a:gd name="connsiteX7" fmla="*/ 5224985 w 6389412"/>
              <a:gd name="connsiteY7" fmla="*/ 2055683 h 3067733"/>
              <a:gd name="connsiteX8" fmla="*/ 3154006 w 6389412"/>
              <a:gd name="connsiteY8" fmla="*/ 3067733 h 3067733"/>
              <a:gd name="connsiteX9" fmla="*/ 1565108 w 6389412"/>
              <a:gd name="connsiteY9" fmla="*/ 1117159 h 3067733"/>
              <a:gd name="connsiteX10" fmla="*/ 0 w 6389412"/>
              <a:gd name="connsiteY10" fmla="*/ 1436549 h 3067733"/>
              <a:gd name="connsiteX11" fmla="*/ 326467 w 6389412"/>
              <a:gd name="connsiteY11" fmla="*/ 401613 h 3067733"/>
              <a:gd name="connsiteX0" fmla="*/ 326467 w 6389412"/>
              <a:gd name="connsiteY0" fmla="*/ 420496 h 3086616"/>
              <a:gd name="connsiteX1" fmla="*/ 1914864 w 6389412"/>
              <a:gd name="connsiteY1" fmla="*/ 0 h 3086616"/>
              <a:gd name="connsiteX2" fmla="*/ 3489044 w 6389412"/>
              <a:gd name="connsiteY2" fmla="*/ 1844959 h 3086616"/>
              <a:gd name="connsiteX3" fmla="*/ 5038470 w 6389412"/>
              <a:gd name="connsiteY3" fmla="*/ 1052526 h 3086616"/>
              <a:gd name="connsiteX4" fmla="*/ 4853676 w 6389412"/>
              <a:gd name="connsiteY4" fmla="*/ 457069 h 3086616"/>
              <a:gd name="connsiteX5" fmla="*/ 6389412 w 6389412"/>
              <a:gd name="connsiteY5" fmla="*/ 1413256 h 3086616"/>
              <a:gd name="connsiteX6" fmla="*/ 5395022 w 6389412"/>
              <a:gd name="connsiteY6" fmla="*/ 3014466 h 3086616"/>
              <a:gd name="connsiteX7" fmla="*/ 5224985 w 6389412"/>
              <a:gd name="connsiteY7" fmla="*/ 2074566 h 3086616"/>
              <a:gd name="connsiteX8" fmla="*/ 3154006 w 6389412"/>
              <a:gd name="connsiteY8" fmla="*/ 3086616 h 3086616"/>
              <a:gd name="connsiteX9" fmla="*/ 1565108 w 6389412"/>
              <a:gd name="connsiteY9" fmla="*/ 1136042 h 3086616"/>
              <a:gd name="connsiteX10" fmla="*/ 0 w 6389412"/>
              <a:gd name="connsiteY10" fmla="*/ 1455432 h 3086616"/>
              <a:gd name="connsiteX11" fmla="*/ 326467 w 6389412"/>
              <a:gd name="connsiteY11" fmla="*/ 420496 h 308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9412" h="3086616">
                <a:moveTo>
                  <a:pt x="326467" y="420496"/>
                </a:moveTo>
                <a:lnTo>
                  <a:pt x="1914864" y="0"/>
                </a:lnTo>
                <a:lnTo>
                  <a:pt x="3489044" y="1844959"/>
                </a:lnTo>
                <a:lnTo>
                  <a:pt x="5038470" y="1052526"/>
                </a:lnTo>
                <a:lnTo>
                  <a:pt x="4853676" y="457069"/>
                </a:lnTo>
                <a:lnTo>
                  <a:pt x="6389412" y="1413256"/>
                </a:lnTo>
                <a:lnTo>
                  <a:pt x="5395022" y="3014466"/>
                </a:lnTo>
                <a:cubicBezTo>
                  <a:pt x="5393851" y="2856018"/>
                  <a:pt x="5226156" y="2233014"/>
                  <a:pt x="5224985" y="2074566"/>
                </a:cubicBezTo>
                <a:lnTo>
                  <a:pt x="3154006" y="3086616"/>
                </a:lnTo>
                <a:lnTo>
                  <a:pt x="1565108" y="1136042"/>
                </a:lnTo>
                <a:lnTo>
                  <a:pt x="0" y="1455432"/>
                </a:lnTo>
                <a:lnTo>
                  <a:pt x="326467" y="420496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10" y="246203"/>
            <a:ext cx="2675558" cy="87854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87610" y="4689216"/>
            <a:ext cx="7185948" cy="9720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ea"/>
              </a:rPr>
              <a:t>Noise and Vibration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1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</a:t>
            </a:r>
            <a:r>
              <a:rPr lang="ko-KR" altLang="en-US" dirty="0"/>
              <a:t>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가로로 말린 두루마리 모양 5"/>
          <p:cNvSpPr/>
          <p:nvPr/>
        </p:nvSpPr>
        <p:spPr>
          <a:xfrm flipH="1">
            <a:off x="1551372" y="1625155"/>
            <a:ext cx="5489860" cy="97308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소음의 발생 원인 및 영향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하트 4"/>
          <p:cNvSpPr/>
          <p:nvPr/>
        </p:nvSpPr>
        <p:spPr>
          <a:xfrm rot="19578059">
            <a:off x="1106663" y="1570497"/>
            <a:ext cx="959897" cy="83191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478" y="176002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 flipH="1">
            <a:off x="1551372" y="2742819"/>
            <a:ext cx="5489860" cy="97308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환경소음 측정기기의 점검항목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하트 8"/>
          <p:cNvSpPr/>
          <p:nvPr/>
        </p:nvSpPr>
        <p:spPr>
          <a:xfrm rot="19578059">
            <a:off x="1106663" y="2688161"/>
            <a:ext cx="959897" cy="83191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478" y="287768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가로로 말린 두루마리 모양 10"/>
          <p:cNvSpPr/>
          <p:nvPr/>
        </p:nvSpPr>
        <p:spPr>
          <a:xfrm flipH="1">
            <a:off x="1551372" y="3857968"/>
            <a:ext cx="5489860" cy="97308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소음진동의 기준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하트 11"/>
          <p:cNvSpPr/>
          <p:nvPr/>
        </p:nvSpPr>
        <p:spPr>
          <a:xfrm rot="19578059">
            <a:off x="1106663" y="3803310"/>
            <a:ext cx="959897" cy="83191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8478" y="399283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가로로 말린 두루마리 모양 13"/>
          <p:cNvSpPr/>
          <p:nvPr/>
        </p:nvSpPr>
        <p:spPr>
          <a:xfrm flipH="1">
            <a:off x="1551372" y="4975632"/>
            <a:ext cx="5489860" cy="97308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소음</a:t>
            </a:r>
            <a:r>
              <a:rPr lang="en-US" altLang="ko-KR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진동 측정망 기본체계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하트 14"/>
          <p:cNvSpPr/>
          <p:nvPr/>
        </p:nvSpPr>
        <p:spPr>
          <a:xfrm rot="19578059">
            <a:off x="1106663" y="4920974"/>
            <a:ext cx="959897" cy="831911"/>
          </a:xfrm>
          <a:prstGeom prst="hear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8478" y="511049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87" b="67172"/>
          <a:stretch/>
        </p:blipFill>
        <p:spPr>
          <a:xfrm>
            <a:off x="7257256" y="1625155"/>
            <a:ext cx="1991264" cy="17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소음의 발생 원인 및 영향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268760"/>
            <a:ext cx="8915400" cy="26642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Impact and Damage of Noise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Physiological and psychological effects on the human body and lowering of work efficiency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Short-term effects include a decrease in heart rate and skin peripheral vasoconstriction, increase in respiratory size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4488" y="3933056"/>
            <a:ext cx="748883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소음의 발생 원인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가정에서 사용하는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TV,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피아노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세탁기 등이 유발하는 생활소음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자동차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철도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비행기와 같은 교통 수단의 이동에서 나오는 소음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공장에서 나는 기계음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1312" y="4518502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환경소음 측정기기의 점검항목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174826"/>
              </p:ext>
            </p:extLst>
          </p:nvPr>
        </p:nvGraphicFramePr>
        <p:xfrm>
          <a:off x="1784649" y="2420886"/>
          <a:ext cx="7626051" cy="36631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48271"/>
                <a:gridCol w="2952328"/>
                <a:gridCol w="2225452"/>
              </a:tblGrid>
              <a:tr h="10132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감도 확인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케이블 전선 상태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소음교정기 사용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육안 점검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월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회 동작 불량 시 수시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10911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안정성 검사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노후 정도 파악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육안의 점검을 통한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상태 점검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수시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1558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방풍망의 경화 정도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방풍망 파손 여부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육안 및 촉수에 의한 노후 정도 파악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빛의 투과 정도에 따라 교환 주기 파악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분기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회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돋움" pitchFamily="50" charset="-127"/>
                          <a:ea typeface="돋움" pitchFamily="50" charset="-127"/>
                        </a:rPr>
                        <a:t>수시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한쪽 모서리가 잘린 사각형 5"/>
          <p:cNvSpPr/>
          <p:nvPr/>
        </p:nvSpPr>
        <p:spPr>
          <a:xfrm flipH="1">
            <a:off x="695902" y="2420888"/>
            <a:ext cx="1080120" cy="1008112"/>
          </a:xfrm>
          <a:prstGeom prst="snip1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마이크로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폰</a:t>
            </a:r>
          </a:p>
        </p:txBody>
      </p:sp>
      <p:sp>
        <p:nvSpPr>
          <p:cNvPr id="7" name="한쪽 모서리가 잘린 사각형 6"/>
          <p:cNvSpPr/>
          <p:nvPr/>
        </p:nvSpPr>
        <p:spPr>
          <a:xfrm flipH="1">
            <a:off x="695902" y="3429000"/>
            <a:ext cx="1080120" cy="1099868"/>
          </a:xfrm>
          <a:prstGeom prst="snip1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삼각대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 flipH="1">
            <a:off x="695902" y="4528868"/>
            <a:ext cx="1080120" cy="1564428"/>
          </a:xfrm>
          <a:prstGeom prst="snip1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방풍망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대각선 방향의 모서리가 잘린 사각형 8"/>
          <p:cNvSpPr/>
          <p:nvPr/>
        </p:nvSpPr>
        <p:spPr>
          <a:xfrm flipV="1">
            <a:off x="1776022" y="1556792"/>
            <a:ext cx="2456898" cy="85547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대각선 방향의 모서리가 잘린 사각형 9"/>
          <p:cNvSpPr/>
          <p:nvPr/>
        </p:nvSpPr>
        <p:spPr>
          <a:xfrm flipV="1">
            <a:off x="4233354" y="1556792"/>
            <a:ext cx="2943267" cy="85547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대각선 방향의 모서리가 잘린 사각형 11"/>
          <p:cNvSpPr/>
          <p:nvPr/>
        </p:nvSpPr>
        <p:spPr>
          <a:xfrm flipV="1">
            <a:off x="7176621" y="1556792"/>
            <a:ext cx="2226171" cy="855470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이중 물결 13"/>
          <p:cNvSpPr/>
          <p:nvPr/>
        </p:nvSpPr>
        <p:spPr>
          <a:xfrm>
            <a:off x="1776022" y="1700808"/>
            <a:ext cx="2457332" cy="57606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점검내용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이중 물결 14"/>
          <p:cNvSpPr/>
          <p:nvPr/>
        </p:nvSpPr>
        <p:spPr>
          <a:xfrm>
            <a:off x="4232919" y="1700808"/>
            <a:ext cx="2943701" cy="57606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점검방법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이중 물결 15"/>
          <p:cNvSpPr/>
          <p:nvPr/>
        </p:nvSpPr>
        <p:spPr>
          <a:xfrm>
            <a:off x="7178874" y="1700808"/>
            <a:ext cx="2223918" cy="576064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점검주기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81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소음진동의 기준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7942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6" name="아래쪽 화살표 설명선 5"/>
          <p:cNvSpPr/>
          <p:nvPr/>
        </p:nvSpPr>
        <p:spPr>
          <a:xfrm>
            <a:off x="1928664" y="2420888"/>
            <a:ext cx="1440160" cy="1008112"/>
          </a:xfrm>
          <a:prstGeom prst="downArrowCallout">
            <a:avLst/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평균소음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적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음</a:t>
            </a:r>
          </a:p>
        </p:txBody>
      </p:sp>
    </p:spTree>
    <p:extLst>
      <p:ext uri="{BB962C8B-B14F-4D97-AF65-F5344CB8AC3E}">
        <p14:creationId xmlns:p14="http://schemas.microsoft.com/office/powerpoint/2010/main" val="8585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진동 측정망 기본체계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3608-3382-4035-AC81-E9CCCAC1ABE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272480" y="1124744"/>
            <a:ext cx="4608512" cy="4922111"/>
            <a:chOff x="272480" y="1124744"/>
            <a:chExt cx="4608512" cy="4922111"/>
          </a:xfrm>
        </p:grpSpPr>
        <p:sp>
          <p:nvSpPr>
            <p:cNvPr id="5" name="한쪽 모서리는 잘리고 다른 쪽 모서리는 둥근 사각형 4"/>
            <p:cNvSpPr/>
            <p:nvPr/>
          </p:nvSpPr>
          <p:spPr>
            <a:xfrm>
              <a:off x="272480" y="1381493"/>
              <a:ext cx="4608512" cy="466536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달 5"/>
            <p:cNvSpPr/>
            <p:nvPr/>
          </p:nvSpPr>
          <p:spPr>
            <a:xfrm>
              <a:off x="488504" y="1484784"/>
              <a:ext cx="1008112" cy="1728192"/>
            </a:xfrm>
            <a:prstGeom prst="mo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측정망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7" name="다이어그램 6"/>
            <p:cNvGraphicFramePr/>
            <p:nvPr>
              <p:extLst>
                <p:ext uri="{D42A27DB-BD31-4B8C-83A1-F6EECF244321}">
                  <p14:modId xmlns:p14="http://schemas.microsoft.com/office/powerpoint/2010/main" val="3766332063"/>
                </p:ext>
              </p:extLst>
            </p:nvPr>
          </p:nvGraphicFramePr>
          <p:xfrm>
            <a:off x="1136576" y="1124744"/>
            <a:ext cx="3528392" cy="2880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양쪽 모서리가 잘린 사각형 9"/>
            <p:cNvSpPr/>
            <p:nvPr/>
          </p:nvSpPr>
          <p:spPr>
            <a:xfrm>
              <a:off x="416496" y="3429000"/>
              <a:ext cx="4320480" cy="2448272"/>
            </a:xfrm>
            <a:prstGeom prst="snip2Same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11" name="다이어그램 10"/>
            <p:cNvGraphicFramePr/>
            <p:nvPr>
              <p:extLst>
                <p:ext uri="{D42A27DB-BD31-4B8C-83A1-F6EECF244321}">
                  <p14:modId xmlns:p14="http://schemas.microsoft.com/office/powerpoint/2010/main" val="1990322458"/>
                </p:ext>
              </p:extLst>
            </p:nvPr>
          </p:nvGraphicFramePr>
          <p:xfrm>
            <a:off x="1668252" y="3645024"/>
            <a:ext cx="2977963" cy="19853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포인트가 16개인 별 11"/>
            <p:cNvSpPr/>
            <p:nvPr/>
          </p:nvSpPr>
          <p:spPr>
            <a:xfrm>
              <a:off x="344488" y="3789040"/>
              <a:ext cx="1314780" cy="864096"/>
            </a:xfrm>
            <a:prstGeom prst="star16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16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개</a:t>
              </a: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560512" y="4797152"/>
              <a:ext cx="720080" cy="86409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시</a:t>
              </a:r>
            </a:p>
          </p:txBody>
        </p:sp>
        <p:sp>
          <p:nvSpPr>
            <p:cNvPr id="14" name="이등변 삼각형 13"/>
            <p:cNvSpPr/>
            <p:nvPr/>
          </p:nvSpPr>
          <p:spPr>
            <a:xfrm flipV="1">
              <a:off x="1064568" y="4797152"/>
              <a:ext cx="720080" cy="86409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08233" y="483399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굴림" pitchFamily="50" charset="-127"/>
                  <a:ea typeface="굴림" pitchFamily="50" charset="-127"/>
                </a:rPr>
                <a:t>도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025008" y="1381493"/>
            <a:ext cx="4608512" cy="4665362"/>
            <a:chOff x="5025008" y="1381493"/>
            <a:chExt cx="4608512" cy="4665362"/>
          </a:xfrm>
        </p:grpSpPr>
        <p:sp>
          <p:nvSpPr>
            <p:cNvPr id="16" name="한쪽 모서리는 잘리고 다른 쪽 모서리는 둥근 사각형 15"/>
            <p:cNvSpPr/>
            <p:nvPr/>
          </p:nvSpPr>
          <p:spPr>
            <a:xfrm flipH="1">
              <a:off x="5025008" y="1381493"/>
              <a:ext cx="4608512" cy="4665362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양쪽 모서리가 잘린 사각형 16"/>
            <p:cNvSpPr/>
            <p:nvPr/>
          </p:nvSpPr>
          <p:spPr>
            <a:xfrm flipV="1">
              <a:off x="5169024" y="3542610"/>
              <a:ext cx="4320480" cy="2334662"/>
            </a:xfrm>
            <a:prstGeom prst="snip2Same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0" name="오른쪽 화살표 설명선 19"/>
            <p:cNvSpPr/>
            <p:nvPr/>
          </p:nvSpPr>
          <p:spPr>
            <a:xfrm>
              <a:off x="5174098" y="1484784"/>
              <a:ext cx="1944216" cy="504056"/>
            </a:xfrm>
            <a:prstGeom prst="rightArrowCallout">
              <a:avLst>
                <a:gd name="adj1" fmla="val 50000"/>
                <a:gd name="adj2" fmla="val 25000"/>
                <a:gd name="adj3" fmla="val 74416"/>
                <a:gd name="adj4" fmla="val 78155"/>
              </a:avLst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소음 접수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순서도: 천공 테이프 20"/>
            <p:cNvSpPr/>
            <p:nvPr/>
          </p:nvSpPr>
          <p:spPr>
            <a:xfrm>
              <a:off x="7308910" y="1484784"/>
              <a:ext cx="1800200" cy="545552"/>
            </a:xfrm>
            <a:prstGeom prst="flowChartPunchedTap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온라인 접수</a:t>
              </a:r>
            </a:p>
          </p:txBody>
        </p:sp>
        <p:sp>
          <p:nvSpPr>
            <p:cNvPr id="22" name="배지 21"/>
            <p:cNvSpPr/>
            <p:nvPr/>
          </p:nvSpPr>
          <p:spPr>
            <a:xfrm>
              <a:off x="6600185" y="2326868"/>
              <a:ext cx="1042231" cy="919616"/>
            </a:xfrm>
            <a:prstGeom prst="plaqu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상담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요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청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왼쪽/오른쪽/위쪽/아래쪽 설명선 22"/>
            <p:cNvSpPr/>
            <p:nvPr/>
          </p:nvSpPr>
          <p:spPr>
            <a:xfrm>
              <a:off x="5169024" y="2132856"/>
              <a:ext cx="1347458" cy="1260947"/>
            </a:xfrm>
            <a:prstGeom prst="quadArrowCallout">
              <a:avLst>
                <a:gd name="adj1" fmla="val 37030"/>
                <a:gd name="adj2" fmla="val 18515"/>
                <a:gd name="adj3" fmla="val 18515"/>
                <a:gd name="adj4" fmla="val 37030"/>
              </a:avLst>
            </a:prstGeom>
            <a:solidFill>
              <a:schemeClr val="accent5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4431" y="242764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우편</a:t>
              </a:r>
              <a:endParaRPr lang="en-US" altLang="ko-KR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  <a:p>
              <a:r>
                <a:rPr lang="ko-KR" altLang="en-US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발</a:t>
              </a:r>
              <a:r>
                <a:rPr lang="ko-KR" altLang="en-US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송</a:t>
              </a:r>
            </a:p>
          </p:txBody>
        </p:sp>
        <p:sp>
          <p:nvSpPr>
            <p:cNvPr id="25" name="한쪽 모서리가 잘린 사각형 24"/>
            <p:cNvSpPr/>
            <p:nvPr/>
          </p:nvSpPr>
          <p:spPr>
            <a:xfrm>
              <a:off x="8049344" y="2246608"/>
              <a:ext cx="1440160" cy="462312"/>
            </a:xfrm>
            <a:prstGeom prst="snip1Rect">
              <a:avLst>
                <a:gd name="adj" fmla="val 4067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상대세대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6" name="한쪽 모서리가 잘린 사각형 25"/>
            <p:cNvSpPr/>
            <p:nvPr/>
          </p:nvSpPr>
          <p:spPr>
            <a:xfrm flipH="1">
              <a:off x="8049344" y="2931491"/>
              <a:ext cx="1440160" cy="462312"/>
            </a:xfrm>
            <a:prstGeom prst="snip1Rect">
              <a:avLst>
                <a:gd name="adj" fmla="val 4067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관리사무소</a:t>
              </a:r>
            </a:p>
          </p:txBody>
        </p:sp>
        <p:cxnSp>
          <p:nvCxnSpPr>
            <p:cNvPr id="28" name="꺾인 연결선 27"/>
            <p:cNvCxnSpPr>
              <a:stCxn id="25" idx="2"/>
              <a:endCxn id="26" idx="0"/>
            </p:cNvCxnSpPr>
            <p:nvPr/>
          </p:nvCxnSpPr>
          <p:spPr>
            <a:xfrm rot="10800000" flipV="1">
              <a:off x="8049344" y="2477763"/>
              <a:ext cx="12700" cy="684883"/>
            </a:xfrm>
            <a:prstGeom prst="bentConnector3">
              <a:avLst>
                <a:gd name="adj1" fmla="val 1800000"/>
              </a:avLst>
            </a:prstGeom>
            <a:ln w="28575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순서도: 저장 데이터 29"/>
            <p:cNvSpPr/>
            <p:nvPr/>
          </p:nvSpPr>
          <p:spPr>
            <a:xfrm flipH="1">
              <a:off x="5362544" y="3801317"/>
              <a:ext cx="1053117" cy="936104"/>
            </a:xfrm>
            <a:prstGeom prst="flowChartOnlineStorag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현장진단</a:t>
              </a:r>
            </a:p>
          </p:txBody>
        </p:sp>
        <p:sp>
          <p:nvSpPr>
            <p:cNvPr id="31" name="순서도: 순차적 액세스 저장소 30"/>
            <p:cNvSpPr/>
            <p:nvPr/>
          </p:nvSpPr>
          <p:spPr>
            <a:xfrm rot="19907781">
              <a:off x="6641685" y="3908693"/>
              <a:ext cx="1282457" cy="852012"/>
            </a:xfrm>
            <a:prstGeom prst="flowChartMagneticTap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방문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상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담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2" name="구름 31"/>
            <p:cNvSpPr/>
            <p:nvPr/>
          </p:nvSpPr>
          <p:spPr>
            <a:xfrm>
              <a:off x="8251758" y="3766742"/>
              <a:ext cx="1129278" cy="1005254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소음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확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3" name="가로로 말린 두루마리 모양 32"/>
            <p:cNvSpPr/>
            <p:nvPr/>
          </p:nvSpPr>
          <p:spPr>
            <a:xfrm flipH="1">
              <a:off x="6105128" y="5090664"/>
              <a:ext cx="2551210" cy="642592"/>
            </a:xfrm>
            <a:prstGeom prst="horizontalScroll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결과안내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5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199</Words>
  <Application>Microsoft Office PowerPoint</Application>
  <PresentationFormat>A4 용지(210x297mm)</PresentationFormat>
  <Paragraphs>74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소음의 발생 원인 및 영향</vt:lpstr>
      <vt:lpstr>환경소음 측정기기의 점검항목</vt:lpstr>
      <vt:lpstr>소음진동의 기준</vt:lpstr>
      <vt:lpstr>소음, 진동 측정망 기본체계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20</cp:revision>
  <dcterms:created xsi:type="dcterms:W3CDTF">2018-10-18T03:27:55Z</dcterms:created>
  <dcterms:modified xsi:type="dcterms:W3CDTF">2018-11-19T05:47:55Z</dcterms:modified>
</cp:coreProperties>
</file>