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F810A-CDEA-4C2B-9CF7-122F1E20E73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F3E65-9906-4B2B-BB11-7F0DF1B43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17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853-1AB5-4BEE-82FA-63B8800330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C50F-E919-45CE-BB6C-5B785BC6506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6B5E-B2B0-4D04-9388-BD237BEE7F5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29F6-31F9-42F6-AACE-F338789C3C9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오각형 6"/>
          <p:cNvSpPr/>
          <p:nvPr userDrawn="1"/>
        </p:nvSpPr>
        <p:spPr>
          <a:xfrm>
            <a:off x="0" y="0"/>
            <a:ext cx="9906000" cy="1052736"/>
          </a:xfrm>
          <a:prstGeom prst="homePlat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 userDrawn="1"/>
        </p:nvSpPr>
        <p:spPr>
          <a:xfrm>
            <a:off x="0" y="230504"/>
            <a:ext cx="9906000" cy="1052736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384" y="6205496"/>
            <a:ext cx="1537717" cy="568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5AB4-2682-4D6F-BDF8-93DCF73EA4C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BB77-62E5-408E-BBE0-3DB22121201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D857-FF9E-4ECD-8E78-608AC13799A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68E-012D-45AD-A745-CE963C98C89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8DB0-D7D0-430F-B4AC-7CF3741AA8C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69B0-3F80-4F51-9386-7D015B4C09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2996-FCC6-4227-A25A-212A834E95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21C4-055E-4E20-86DB-74F30F70931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9304" y="188640"/>
            <a:ext cx="1969765" cy="72846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784648" y="1340768"/>
            <a:ext cx="6480720" cy="18722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Ubiquitous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칠각형 20"/>
          <p:cNvSpPr/>
          <p:nvPr/>
        </p:nvSpPr>
        <p:spPr>
          <a:xfrm rot="20378317">
            <a:off x="2128216" y="3803054"/>
            <a:ext cx="3362047" cy="2429314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칠각형 20"/>
          <p:cNvSpPr/>
          <p:nvPr/>
        </p:nvSpPr>
        <p:spPr>
          <a:xfrm rot="1221683" flipH="1">
            <a:off x="5382652" y="4262571"/>
            <a:ext cx="2186521" cy="1497091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물결 13"/>
          <p:cNvSpPr/>
          <p:nvPr/>
        </p:nvSpPr>
        <p:spPr>
          <a:xfrm>
            <a:off x="1496616" y="1700808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유비쿼터스의 특징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물결 15"/>
          <p:cNvSpPr/>
          <p:nvPr/>
        </p:nvSpPr>
        <p:spPr>
          <a:xfrm>
            <a:off x="1496616" y="5125067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 세상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물결 16"/>
          <p:cNvSpPr/>
          <p:nvPr/>
        </p:nvSpPr>
        <p:spPr>
          <a:xfrm>
            <a:off x="1496616" y="2809917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 도입 사례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물결 17"/>
          <p:cNvSpPr/>
          <p:nvPr/>
        </p:nvSpPr>
        <p:spPr>
          <a:xfrm>
            <a:off x="1496616" y="3954914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와 유비쿼터스 판매량 비교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l="53436" r="2938" b="68471"/>
          <a:stretch>
            <a:fillRect/>
          </a:stretch>
        </p:blipFill>
        <p:spPr>
          <a:xfrm>
            <a:off x="6825208" y="3789040"/>
            <a:ext cx="2448272" cy="2304256"/>
          </a:xfrm>
          <a:prstGeom prst="rect">
            <a:avLst/>
          </a:prstGeom>
        </p:spPr>
      </p:pic>
      <p:sp>
        <p:nvSpPr>
          <p:cNvPr id="20" name="십자형 19"/>
          <p:cNvSpPr/>
          <p:nvPr/>
        </p:nvSpPr>
        <p:spPr>
          <a:xfrm rot="20820000">
            <a:off x="927015" y="1783788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0517" y="194895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십자형 21"/>
          <p:cNvSpPr/>
          <p:nvPr/>
        </p:nvSpPr>
        <p:spPr>
          <a:xfrm rot="20820000">
            <a:off x="927015" y="2892897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0517" y="305806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십자형 23"/>
          <p:cNvSpPr/>
          <p:nvPr/>
        </p:nvSpPr>
        <p:spPr>
          <a:xfrm rot="20820000">
            <a:off x="927015" y="4016037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0517" y="418120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십자형 25"/>
          <p:cNvSpPr/>
          <p:nvPr/>
        </p:nvSpPr>
        <p:spPr>
          <a:xfrm rot="20820000">
            <a:off x="927015" y="5218315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60517" y="5393639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10</cp:revision>
  <dcterms:created xsi:type="dcterms:W3CDTF">2015-01-20T06:00:04Z</dcterms:created>
  <dcterms:modified xsi:type="dcterms:W3CDTF">2016-09-23T05:42:58Z</dcterms:modified>
</cp:coreProperties>
</file>