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2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EA5EB-5FDE-455F-B7F8-6421EE5D4EC5}" type="datetimeFigureOut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CA428-E740-4437-AEDA-EE75CDE8FE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760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4F56-3FEF-4955-9F9F-9426DC322825}" type="datetime1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736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2BC5-CEA9-4C41-884A-C2DEA387E6AD}" type="datetime1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409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90FA-7C45-4282-9B18-427FCDB7E56A}" type="datetime1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95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0245-78A6-4FC2-A089-C0F55E5AE8C7}" type="datetime1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모서리가 둥근 직사각형 6"/>
          <p:cNvSpPr/>
          <p:nvPr userDrawn="1"/>
        </p:nvSpPr>
        <p:spPr>
          <a:xfrm>
            <a:off x="0" y="0"/>
            <a:ext cx="9906000" cy="119675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배지 7"/>
          <p:cNvSpPr/>
          <p:nvPr userDrawn="1"/>
        </p:nvSpPr>
        <p:spPr>
          <a:xfrm>
            <a:off x="0" y="0"/>
            <a:ext cx="9906000" cy="1196752"/>
          </a:xfrm>
          <a:prstGeom prst="plaque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35544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7B7B7D"/>
              </a:clrFrom>
              <a:clrTo>
                <a:srgbClr val="7B7B7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051" y="6199988"/>
            <a:ext cx="1868045" cy="61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9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3094-66D3-4DB2-B19F-281F33C4927F}" type="datetime1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863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6AC9-5CE5-4116-B90E-E901C51115DF}" type="datetime1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486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F44D-48F5-4354-8FE9-7F70E9D353BD}" type="datetime1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905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A78-8692-4ABB-BA03-FD4E679F5162}" type="datetime1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35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1C16-A55D-46A9-BECD-3AA1FBD29AF9}" type="datetime1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393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DEAA-F6E9-44BF-9F1C-2700F7D501CC}" type="datetime1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127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89C1-C8EA-4B3D-8013-CB6795341207}" type="datetime1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613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33BF9-AFDC-4959-84B5-A2949CA364CD}" type="datetime1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948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939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712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39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843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88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4485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A4 용지(210x297mm)</PresentationFormat>
  <Paragraphs>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eood</dc:creator>
  <cp:lastModifiedBy>eood</cp:lastModifiedBy>
  <cp:revision>2</cp:revision>
  <dcterms:created xsi:type="dcterms:W3CDTF">2018-09-27T06:27:06Z</dcterms:created>
  <dcterms:modified xsi:type="dcterms:W3CDTF">2018-09-27T06:37:09Z</dcterms:modified>
</cp:coreProperties>
</file>