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D2ED-E796-4050-BF3F-FA982609E053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BC7F-CED4-4849-94FB-B3C00A1ECA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50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00C-5F15-4CB5-9CAD-6E6F38B96F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A51-E440-4CE6-9DDE-758D3E1807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70C3-064C-4AD8-AB77-8916D4E9DC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2512-4F1B-4A41-AAF0-54A9EF5BA64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26876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잘린 사각형 7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7D39-DC8A-444F-8F00-A1C3ED0295F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6AEC-0338-49CB-B408-FBE7CD52C5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FA56-21A0-4555-B9CE-52E10B6264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8A7-FAC7-45F4-9E62-9DE799451E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262-4102-440B-8CAC-C901EB217A8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AF82-A2B1-4193-A989-E796F8438B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E551-5510-413A-A41E-5F72EB5D0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61A8-8FE5-4303-A595-6FEA0FFE23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2528050"/>
            <a:ext cx="9906000" cy="4329949"/>
          </a:xfrm>
          <a:custGeom>
            <a:avLst/>
            <a:gdLst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4329949 h 4329949"/>
              <a:gd name="connsiteX1" fmla="*/ 594066 w 9906000"/>
              <a:gd name="connsiteY1" fmla="*/ 1953685 h 4329949"/>
              <a:gd name="connsiteX2" fmla="*/ 9906000 w 9906000"/>
              <a:gd name="connsiteY2" fmla="*/ 1953685 h 4329949"/>
              <a:gd name="connsiteX3" fmla="*/ 9311934 w 9906000"/>
              <a:gd name="connsiteY3" fmla="*/ 4329949 h 4329949"/>
              <a:gd name="connsiteX4" fmla="*/ 0 w 9906000"/>
              <a:gd name="connsiteY4" fmla="*/ 4329949 h 43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4329949">
                <a:moveTo>
                  <a:pt x="0" y="4329949"/>
                </a:moveTo>
                <a:lnTo>
                  <a:pt x="594066" y="1953685"/>
                </a:lnTo>
                <a:cubicBezTo>
                  <a:pt x="3584488" y="3294647"/>
                  <a:pt x="7375141" y="0"/>
                  <a:pt x="9906000" y="1953685"/>
                </a:cubicBezTo>
                <a:lnTo>
                  <a:pt x="9311934" y="4329949"/>
                </a:lnTo>
                <a:lnTo>
                  <a:pt x="0" y="432994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20752" y="1124744"/>
            <a:ext cx="6408712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Donation for Education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5" name="갈매기형 수장 4"/>
          <p:cNvSpPr/>
          <p:nvPr/>
        </p:nvSpPr>
        <p:spPr>
          <a:xfrm flipH="1">
            <a:off x="1424608" y="1844824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교육기부 안내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갈매기형 수장 6"/>
          <p:cNvSpPr/>
          <p:nvPr/>
        </p:nvSpPr>
        <p:spPr>
          <a:xfrm flipH="1">
            <a:off x="1424608" y="522920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교육기부 참여 방법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갈매기형 수장 8"/>
          <p:cNvSpPr/>
          <p:nvPr/>
        </p:nvSpPr>
        <p:spPr>
          <a:xfrm flipH="1">
            <a:off x="1424608" y="2996952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다양한 교육기부 활동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갈매기형 수장 10"/>
          <p:cNvSpPr/>
          <p:nvPr/>
        </p:nvSpPr>
        <p:spPr>
          <a:xfrm flipH="1">
            <a:off x="1424608" y="414908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통계로 본 분야별 기부 비율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3" name="그림 12" descr="그림5.JPG"/>
          <p:cNvPicPr>
            <a:picLocks noChangeAspect="1"/>
          </p:cNvPicPr>
          <p:nvPr/>
        </p:nvPicPr>
        <p:blipFill>
          <a:blip r:embed="rId3" cstate="print"/>
          <a:srcRect l="47934" b="66902"/>
          <a:stretch>
            <a:fillRect/>
          </a:stretch>
        </p:blipFill>
        <p:spPr>
          <a:xfrm>
            <a:off x="7041232" y="3861048"/>
            <a:ext cx="2152144" cy="1839094"/>
          </a:xfrm>
          <a:prstGeom prst="rect">
            <a:avLst/>
          </a:prstGeom>
        </p:spPr>
      </p:pic>
      <p:sp>
        <p:nvSpPr>
          <p:cNvPr id="15" name="순서도: 화면 표시 14"/>
          <p:cNvSpPr/>
          <p:nvPr/>
        </p:nvSpPr>
        <p:spPr>
          <a:xfrm rot="11580000">
            <a:off x="1208584" y="1844824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순서도: 화면 표시 15"/>
          <p:cNvSpPr/>
          <p:nvPr/>
        </p:nvSpPr>
        <p:spPr>
          <a:xfrm rot="11580000">
            <a:off x="1208585" y="2996952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순서도: 화면 표시 16"/>
          <p:cNvSpPr/>
          <p:nvPr/>
        </p:nvSpPr>
        <p:spPr>
          <a:xfrm rot="11580000">
            <a:off x="1208585" y="4149078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순서도: 화면 표시 17"/>
          <p:cNvSpPr/>
          <p:nvPr/>
        </p:nvSpPr>
        <p:spPr>
          <a:xfrm rot="11580000">
            <a:off x="1208585" y="5229201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0539" y="197403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30540" y="312615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0540" y="42782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30539" y="535840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26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11</cp:revision>
  <dcterms:created xsi:type="dcterms:W3CDTF">2015-01-20T02:42:51Z</dcterms:created>
  <dcterms:modified xsi:type="dcterms:W3CDTF">2016-09-23T04:36:24Z</dcterms:modified>
</cp:coreProperties>
</file>