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60"/>
  </p:normalViewPr>
  <p:slideViewPr>
    <p:cSldViewPr>
      <p:cViewPr>
        <p:scale>
          <a:sx n="99" d="100"/>
          <a:sy n="99" d="100"/>
        </p:scale>
        <p:origin x="-84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1A8D-A5B9-487E-A257-896E07005722}" type="datetimeFigureOut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73226-CD9B-4CA8-AA8F-4DB3CC27D5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14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2C9F-D558-4A2A-9026-E309FFFA8FC6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535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3EDF-508C-4A67-B391-3446C08542DB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522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61513-7CB6-4352-8108-D9ACBE41D6A4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6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 userDrawn="1"/>
        </p:nvSpPr>
        <p:spPr>
          <a:xfrm>
            <a:off x="0" y="-27384"/>
            <a:ext cx="9906000" cy="11521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대각선 방향의 모서리가 둥근 사각형 7"/>
          <p:cNvSpPr/>
          <p:nvPr userDrawn="1"/>
        </p:nvSpPr>
        <p:spPr>
          <a:xfrm>
            <a:off x="704528" y="-27384"/>
            <a:ext cx="8424936" cy="115212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88504" y="6356351"/>
            <a:ext cx="2311400" cy="365125"/>
          </a:xfrm>
        </p:spPr>
        <p:txBody>
          <a:bodyPr/>
          <a:lstStyle>
            <a:lvl1pPr algn="l">
              <a:defRPr/>
            </a:lvl1pPr>
          </a:lstStyle>
          <a:p>
            <a:fld id="{D1C9F48F-A5E3-4B32-B12B-4DE0174BB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408" y="6237312"/>
            <a:ext cx="805604" cy="55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23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4DD8-81E0-487B-BF01-EAE6D4225BFB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15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2D90-0117-43E8-9D75-444A9115F33F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721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81FA-C3C8-4060-8925-5E6D4A8A6AB3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83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FDA8-1116-4EE9-ADAD-06CAD781C63A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2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6B9-62A6-4245-BE77-1D779BC24E94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33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6E35-83C5-4119-9E7F-B438BCE0C280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38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9221-DB42-40B3-980B-559D5445E9F3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94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19A8-6377-474B-B59C-DD4D61CF265E}" type="datetime1">
              <a:rPr lang="ko-KR" altLang="en-US" smtClean="0"/>
              <a:t>2018-10-19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F48F-A5E3-4B32-B12B-4DE0174BB4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01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자형 화살표 9"/>
          <p:cNvSpPr/>
          <p:nvPr/>
        </p:nvSpPr>
        <p:spPr>
          <a:xfrm>
            <a:off x="2036676" y="1412776"/>
            <a:ext cx="3132348" cy="2923525"/>
          </a:xfrm>
          <a:custGeom>
            <a:avLst/>
            <a:gdLst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484276 w 3240360"/>
              <a:gd name="connsiteY7" fmla="*/ 3024336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397649 w 3240360"/>
              <a:gd name="connsiteY7" fmla="*/ 1426543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397649 w 3240360"/>
              <a:gd name="connsiteY7" fmla="*/ 1426543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397649 w 3240360"/>
              <a:gd name="connsiteY7" fmla="*/ 1426543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0360" h="3024336">
                <a:moveTo>
                  <a:pt x="0" y="3024336"/>
                </a:moveTo>
                <a:lnTo>
                  <a:pt x="0" y="1323147"/>
                </a:lnTo>
                <a:cubicBezTo>
                  <a:pt x="0" y="592393"/>
                  <a:pt x="592393" y="0"/>
                  <a:pt x="1323147" y="0"/>
                </a:cubicBezTo>
                <a:lnTo>
                  <a:pt x="1917213" y="0"/>
                </a:lnTo>
                <a:cubicBezTo>
                  <a:pt x="2647967" y="0"/>
                  <a:pt x="3240360" y="592393"/>
                  <a:pt x="3240360" y="1323147"/>
                </a:cubicBezTo>
                <a:lnTo>
                  <a:pt x="3240360" y="3024336"/>
                </a:lnTo>
                <a:lnTo>
                  <a:pt x="3240360" y="3024336"/>
                </a:lnTo>
                <a:lnTo>
                  <a:pt x="2397649" y="1426543"/>
                </a:lnTo>
                <a:lnTo>
                  <a:pt x="1728192" y="3024336"/>
                </a:lnTo>
                <a:lnTo>
                  <a:pt x="1728192" y="3024336"/>
                </a:lnTo>
                <a:lnTo>
                  <a:pt x="1728192" y="1512168"/>
                </a:lnTo>
                <a:lnTo>
                  <a:pt x="1728192" y="1512168"/>
                </a:lnTo>
                <a:lnTo>
                  <a:pt x="1512168" y="1512168"/>
                </a:lnTo>
                <a:lnTo>
                  <a:pt x="1512168" y="1512168"/>
                </a:lnTo>
                <a:lnTo>
                  <a:pt x="1512168" y="3024336"/>
                </a:lnTo>
                <a:cubicBezTo>
                  <a:pt x="623101" y="2340942"/>
                  <a:pt x="629185" y="2475696"/>
                  <a:pt x="0" y="3024336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U자형 화살표 9"/>
          <p:cNvSpPr/>
          <p:nvPr/>
        </p:nvSpPr>
        <p:spPr>
          <a:xfrm flipH="1">
            <a:off x="5457056" y="1916832"/>
            <a:ext cx="2088232" cy="1949017"/>
          </a:xfrm>
          <a:custGeom>
            <a:avLst/>
            <a:gdLst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484276 w 3240360"/>
              <a:gd name="connsiteY7" fmla="*/ 3024336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397649 w 3240360"/>
              <a:gd name="connsiteY7" fmla="*/ 1426543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397649 w 3240360"/>
              <a:gd name="connsiteY7" fmla="*/ 1426543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  <a:gd name="connsiteX0" fmla="*/ 0 w 3240360"/>
              <a:gd name="connsiteY0" fmla="*/ 3024336 h 3024336"/>
              <a:gd name="connsiteX1" fmla="*/ 0 w 3240360"/>
              <a:gd name="connsiteY1" fmla="*/ 1323147 h 3024336"/>
              <a:gd name="connsiteX2" fmla="*/ 1323147 w 3240360"/>
              <a:gd name="connsiteY2" fmla="*/ 0 h 3024336"/>
              <a:gd name="connsiteX3" fmla="*/ 1917213 w 3240360"/>
              <a:gd name="connsiteY3" fmla="*/ 0 h 3024336"/>
              <a:gd name="connsiteX4" fmla="*/ 3240360 w 3240360"/>
              <a:gd name="connsiteY4" fmla="*/ 1323147 h 3024336"/>
              <a:gd name="connsiteX5" fmla="*/ 3240360 w 3240360"/>
              <a:gd name="connsiteY5" fmla="*/ 3024336 h 3024336"/>
              <a:gd name="connsiteX6" fmla="*/ 3240360 w 3240360"/>
              <a:gd name="connsiteY6" fmla="*/ 3024336 h 3024336"/>
              <a:gd name="connsiteX7" fmla="*/ 2397649 w 3240360"/>
              <a:gd name="connsiteY7" fmla="*/ 1426543 h 3024336"/>
              <a:gd name="connsiteX8" fmla="*/ 1728192 w 3240360"/>
              <a:gd name="connsiteY8" fmla="*/ 3024336 h 3024336"/>
              <a:gd name="connsiteX9" fmla="*/ 1728192 w 3240360"/>
              <a:gd name="connsiteY9" fmla="*/ 3024336 h 3024336"/>
              <a:gd name="connsiteX10" fmla="*/ 1728192 w 3240360"/>
              <a:gd name="connsiteY10" fmla="*/ 1512168 h 3024336"/>
              <a:gd name="connsiteX11" fmla="*/ 1728192 w 3240360"/>
              <a:gd name="connsiteY11" fmla="*/ 1512168 h 3024336"/>
              <a:gd name="connsiteX12" fmla="*/ 1512168 w 3240360"/>
              <a:gd name="connsiteY12" fmla="*/ 1512168 h 3024336"/>
              <a:gd name="connsiteX13" fmla="*/ 1512168 w 3240360"/>
              <a:gd name="connsiteY13" fmla="*/ 1512168 h 3024336"/>
              <a:gd name="connsiteX14" fmla="*/ 1512168 w 3240360"/>
              <a:gd name="connsiteY14" fmla="*/ 3024336 h 3024336"/>
              <a:gd name="connsiteX15" fmla="*/ 0 w 3240360"/>
              <a:gd name="connsiteY15" fmla="*/ 3024336 h 302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40360" h="3024336">
                <a:moveTo>
                  <a:pt x="0" y="3024336"/>
                </a:moveTo>
                <a:lnTo>
                  <a:pt x="0" y="1323147"/>
                </a:lnTo>
                <a:cubicBezTo>
                  <a:pt x="0" y="592393"/>
                  <a:pt x="592393" y="0"/>
                  <a:pt x="1323147" y="0"/>
                </a:cubicBezTo>
                <a:lnTo>
                  <a:pt x="1917213" y="0"/>
                </a:lnTo>
                <a:cubicBezTo>
                  <a:pt x="2647967" y="0"/>
                  <a:pt x="3240360" y="592393"/>
                  <a:pt x="3240360" y="1323147"/>
                </a:cubicBezTo>
                <a:lnTo>
                  <a:pt x="3240360" y="3024336"/>
                </a:lnTo>
                <a:lnTo>
                  <a:pt x="3240360" y="3024336"/>
                </a:lnTo>
                <a:lnTo>
                  <a:pt x="2397649" y="1426543"/>
                </a:lnTo>
                <a:lnTo>
                  <a:pt x="1728192" y="3024336"/>
                </a:lnTo>
                <a:lnTo>
                  <a:pt x="1728192" y="3024336"/>
                </a:lnTo>
                <a:lnTo>
                  <a:pt x="1728192" y="1512168"/>
                </a:lnTo>
                <a:lnTo>
                  <a:pt x="1728192" y="1512168"/>
                </a:lnTo>
                <a:lnTo>
                  <a:pt x="1512168" y="1512168"/>
                </a:lnTo>
                <a:lnTo>
                  <a:pt x="1512168" y="1512168"/>
                </a:lnTo>
                <a:lnTo>
                  <a:pt x="1512168" y="3024336"/>
                </a:lnTo>
                <a:cubicBezTo>
                  <a:pt x="623101" y="2340942"/>
                  <a:pt x="629185" y="2475696"/>
                  <a:pt x="0" y="3024336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88504" y="4365104"/>
            <a:ext cx="8875359" cy="1240165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0000" endA="300" endPos="50000" dist="29997" dir="5400000" sy="-100000" algn="bl" rotWithShape="0"/>
                </a:effectLst>
                <a:latin typeface="궁서" panose="02030600000101010101" pitchFamily="18" charset="-127"/>
                <a:ea typeface="궁서" panose="02030600000101010101" pitchFamily="18" charset="-127"/>
              </a:rPr>
              <a:t>Roads of Country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0000" endA="300" endPos="50000" dist="29997" dir="5400000" sy="-100000" algn="bl" rotWithShape="0"/>
              </a:effectLst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>
            <a:clrChange>
              <a:clrFrom>
                <a:srgbClr val="CEAAF4"/>
              </a:clrFrom>
              <a:clrTo>
                <a:srgbClr val="CEAA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384" y="337708"/>
            <a:ext cx="2069867" cy="143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6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4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833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59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77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F48F-A5E3-4B32-B12B-4DE0174BB418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8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eood</dc:creator>
  <cp:lastModifiedBy>eood</cp:lastModifiedBy>
  <cp:revision>6</cp:revision>
  <dcterms:created xsi:type="dcterms:W3CDTF">2018-09-18T02:31:07Z</dcterms:created>
  <dcterms:modified xsi:type="dcterms:W3CDTF">2018-10-19T00:47:29Z</dcterms:modified>
</cp:coreProperties>
</file>