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81FF-4E5D-4761-AD78-5692AC383AF2}" type="datetimeFigureOut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D17F9-F80D-4C8F-B92F-1688DFA660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34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F440-C49E-4400-A707-CA1219858A42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90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991-9AD7-4E80-8ED0-25386AE7A1F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70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DE5-65E7-477F-B138-31847BA47C74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4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FE76-26C3-4F90-8F52-6D27210C797B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872880" y="6356351"/>
            <a:ext cx="2311400" cy="365125"/>
          </a:xfrm>
        </p:spPr>
        <p:txBody>
          <a:bodyPr/>
          <a:lstStyle>
            <a:lvl1pPr algn="ctr">
              <a:defRPr/>
            </a:lvl1pPr>
          </a:lstStyle>
          <a:p>
            <a:fld id="{7A5D196A-E33E-4E28-AADA-4FAD1B07B735}" type="slidenum">
              <a:rPr lang="ko-KR" altLang="en-US" smtClean="0"/>
              <a:pPr/>
              <a:t>‹#›</a:t>
            </a:fld>
            <a:r>
              <a:rPr lang="ko-KR" altLang="en-US" dirty="0" smtClean="0"/>
              <a:t>페이지</a:t>
            </a:r>
            <a:endParaRPr lang="ko-KR" altLang="en-US" dirty="0"/>
          </a:p>
        </p:txBody>
      </p:sp>
      <p:sp>
        <p:nvSpPr>
          <p:cNvPr id="7" name="순서도: 천공 테이프 6"/>
          <p:cNvSpPr/>
          <p:nvPr userDrawn="1"/>
        </p:nvSpPr>
        <p:spPr>
          <a:xfrm>
            <a:off x="0" y="0"/>
            <a:ext cx="9906000" cy="1196752"/>
          </a:xfrm>
          <a:prstGeom prst="flowChartPunchedTape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천공 테이프 7"/>
          <p:cNvSpPr/>
          <p:nvPr userDrawn="1"/>
        </p:nvSpPr>
        <p:spPr>
          <a:xfrm flipH="1">
            <a:off x="0" y="-7613"/>
            <a:ext cx="9906000" cy="1196752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9263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돋움" pitchFamily="50" charset="-127"/>
                <a:ea typeface="돋움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19" y="6165304"/>
            <a:ext cx="999081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7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F3C6-CE47-4BD2-B9F9-88CA43B86B5E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33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E5C4-695B-46CC-9BF4-D257AE03292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7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FC15-472D-4253-87F6-E671F0028305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21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65FF6-AAA9-46AD-9667-F92F1E1A24D0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01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B126-1A13-4CAB-B90C-607D9866156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0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B77-219E-433B-B7C8-691D4BED859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63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F411-F680-4EA9-B402-F2B648FB7DD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83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6B0A-BE78-4E7C-B194-89D1C0320283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196A-E33E-4E28-AADA-4FAD1B07B7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7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포인트가 5개인 별 3"/>
          <p:cNvSpPr/>
          <p:nvPr/>
        </p:nvSpPr>
        <p:spPr>
          <a:xfrm rot="792168">
            <a:off x="1949550" y="4434794"/>
            <a:ext cx="2874719" cy="1776673"/>
          </a:xfrm>
          <a:custGeom>
            <a:avLst/>
            <a:gdLst>
              <a:gd name="connsiteX0" fmla="*/ 2 w 2304256"/>
              <a:gd name="connsiteY0" fmla="*/ 880145 h 2304256"/>
              <a:gd name="connsiteX1" fmla="*/ 880152 w 2304256"/>
              <a:gd name="connsiteY1" fmla="*/ 880151 h 2304256"/>
              <a:gd name="connsiteX2" fmla="*/ 1152128 w 2304256"/>
              <a:gd name="connsiteY2" fmla="*/ 0 h 2304256"/>
              <a:gd name="connsiteX3" fmla="*/ 1424104 w 2304256"/>
              <a:gd name="connsiteY3" fmla="*/ 880151 h 2304256"/>
              <a:gd name="connsiteX4" fmla="*/ 2304254 w 2304256"/>
              <a:gd name="connsiteY4" fmla="*/ 880145 h 2304256"/>
              <a:gd name="connsiteX5" fmla="*/ 1592194 w 2304256"/>
              <a:gd name="connsiteY5" fmla="*/ 1424103 h 2304256"/>
              <a:gd name="connsiteX6" fmla="*/ 1864181 w 2304256"/>
              <a:gd name="connsiteY6" fmla="*/ 2304250 h 2304256"/>
              <a:gd name="connsiteX7" fmla="*/ 1152128 w 2304256"/>
              <a:gd name="connsiteY7" fmla="*/ 1760283 h 2304256"/>
              <a:gd name="connsiteX8" fmla="*/ 440075 w 2304256"/>
              <a:gd name="connsiteY8" fmla="*/ 2304250 h 2304256"/>
              <a:gd name="connsiteX9" fmla="*/ 712062 w 2304256"/>
              <a:gd name="connsiteY9" fmla="*/ 1424103 h 2304256"/>
              <a:gd name="connsiteX10" fmla="*/ 2 w 2304256"/>
              <a:gd name="connsiteY10" fmla="*/ 880145 h 2304256"/>
              <a:gd name="connsiteX0" fmla="*/ 0 w 2304252"/>
              <a:gd name="connsiteY0" fmla="*/ 0 h 1424105"/>
              <a:gd name="connsiteX1" fmla="*/ 880150 w 2304252"/>
              <a:gd name="connsiteY1" fmla="*/ 6 h 1424105"/>
              <a:gd name="connsiteX2" fmla="*/ 1424102 w 2304252"/>
              <a:gd name="connsiteY2" fmla="*/ 6 h 1424105"/>
              <a:gd name="connsiteX3" fmla="*/ 2304252 w 2304252"/>
              <a:gd name="connsiteY3" fmla="*/ 0 h 1424105"/>
              <a:gd name="connsiteX4" fmla="*/ 1592192 w 2304252"/>
              <a:gd name="connsiteY4" fmla="*/ 543958 h 1424105"/>
              <a:gd name="connsiteX5" fmla="*/ 1864179 w 2304252"/>
              <a:gd name="connsiteY5" fmla="*/ 1424105 h 1424105"/>
              <a:gd name="connsiteX6" fmla="*/ 1152126 w 2304252"/>
              <a:gd name="connsiteY6" fmla="*/ 880138 h 1424105"/>
              <a:gd name="connsiteX7" fmla="*/ 440073 w 2304252"/>
              <a:gd name="connsiteY7" fmla="*/ 1424105 h 1424105"/>
              <a:gd name="connsiteX8" fmla="*/ 712060 w 2304252"/>
              <a:gd name="connsiteY8" fmla="*/ 543958 h 1424105"/>
              <a:gd name="connsiteX9" fmla="*/ 0 w 2304252"/>
              <a:gd name="connsiteY9" fmla="*/ 0 h 1424105"/>
              <a:gd name="connsiteX0" fmla="*/ 0 w 2304252"/>
              <a:gd name="connsiteY0" fmla="*/ 0 h 1424105"/>
              <a:gd name="connsiteX1" fmla="*/ 880150 w 2304252"/>
              <a:gd name="connsiteY1" fmla="*/ 6 h 1424105"/>
              <a:gd name="connsiteX2" fmla="*/ 1424102 w 2304252"/>
              <a:gd name="connsiteY2" fmla="*/ 6 h 1424105"/>
              <a:gd name="connsiteX3" fmla="*/ 2304252 w 2304252"/>
              <a:gd name="connsiteY3" fmla="*/ 0 h 1424105"/>
              <a:gd name="connsiteX4" fmla="*/ 1592192 w 2304252"/>
              <a:gd name="connsiteY4" fmla="*/ 543958 h 1424105"/>
              <a:gd name="connsiteX5" fmla="*/ 1864179 w 2304252"/>
              <a:gd name="connsiteY5" fmla="*/ 1424105 h 1424105"/>
              <a:gd name="connsiteX6" fmla="*/ 1152126 w 2304252"/>
              <a:gd name="connsiteY6" fmla="*/ 880138 h 1424105"/>
              <a:gd name="connsiteX7" fmla="*/ 440073 w 2304252"/>
              <a:gd name="connsiteY7" fmla="*/ 1424105 h 1424105"/>
              <a:gd name="connsiteX8" fmla="*/ 712060 w 2304252"/>
              <a:gd name="connsiteY8" fmla="*/ 543958 h 1424105"/>
              <a:gd name="connsiteX9" fmla="*/ 0 w 2304252"/>
              <a:gd name="connsiteY9" fmla="*/ 0 h 1424105"/>
              <a:gd name="connsiteX0" fmla="*/ 0 w 2304252"/>
              <a:gd name="connsiteY0" fmla="*/ 0 h 1424105"/>
              <a:gd name="connsiteX1" fmla="*/ 880150 w 2304252"/>
              <a:gd name="connsiteY1" fmla="*/ 6 h 1424105"/>
              <a:gd name="connsiteX2" fmla="*/ 1424102 w 2304252"/>
              <a:gd name="connsiteY2" fmla="*/ 6 h 1424105"/>
              <a:gd name="connsiteX3" fmla="*/ 2304252 w 2304252"/>
              <a:gd name="connsiteY3" fmla="*/ 0 h 1424105"/>
              <a:gd name="connsiteX4" fmla="*/ 1592192 w 2304252"/>
              <a:gd name="connsiteY4" fmla="*/ 543958 h 1424105"/>
              <a:gd name="connsiteX5" fmla="*/ 1864179 w 2304252"/>
              <a:gd name="connsiteY5" fmla="*/ 1424105 h 1424105"/>
              <a:gd name="connsiteX6" fmla="*/ 1152126 w 2304252"/>
              <a:gd name="connsiteY6" fmla="*/ 880138 h 1424105"/>
              <a:gd name="connsiteX7" fmla="*/ 440073 w 2304252"/>
              <a:gd name="connsiteY7" fmla="*/ 1424105 h 1424105"/>
              <a:gd name="connsiteX8" fmla="*/ 712060 w 2304252"/>
              <a:gd name="connsiteY8" fmla="*/ 543958 h 1424105"/>
              <a:gd name="connsiteX9" fmla="*/ 0 w 2304252"/>
              <a:gd name="connsiteY9" fmla="*/ 0 h 142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4252" h="1424105">
                <a:moveTo>
                  <a:pt x="0" y="0"/>
                </a:moveTo>
                <a:lnTo>
                  <a:pt x="880150" y="6"/>
                </a:lnTo>
                <a:cubicBezTo>
                  <a:pt x="1167345" y="413892"/>
                  <a:pt x="1319787" y="211762"/>
                  <a:pt x="1424102" y="6"/>
                </a:cubicBezTo>
                <a:lnTo>
                  <a:pt x="2304252" y="0"/>
                </a:lnTo>
                <a:lnTo>
                  <a:pt x="1592192" y="543958"/>
                </a:lnTo>
                <a:lnTo>
                  <a:pt x="1864179" y="1424105"/>
                </a:lnTo>
                <a:lnTo>
                  <a:pt x="1152126" y="880138"/>
                </a:lnTo>
                <a:lnTo>
                  <a:pt x="440073" y="1424105"/>
                </a:lnTo>
                <a:lnTo>
                  <a:pt x="712060" y="543958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" name="포인트가 5개인 별 3"/>
          <p:cNvSpPr/>
          <p:nvPr/>
        </p:nvSpPr>
        <p:spPr>
          <a:xfrm rot="20807832" flipH="1">
            <a:off x="4313877" y="3511728"/>
            <a:ext cx="4175828" cy="2580802"/>
          </a:xfrm>
          <a:custGeom>
            <a:avLst/>
            <a:gdLst>
              <a:gd name="connsiteX0" fmla="*/ 2 w 2304256"/>
              <a:gd name="connsiteY0" fmla="*/ 880145 h 2304256"/>
              <a:gd name="connsiteX1" fmla="*/ 880152 w 2304256"/>
              <a:gd name="connsiteY1" fmla="*/ 880151 h 2304256"/>
              <a:gd name="connsiteX2" fmla="*/ 1152128 w 2304256"/>
              <a:gd name="connsiteY2" fmla="*/ 0 h 2304256"/>
              <a:gd name="connsiteX3" fmla="*/ 1424104 w 2304256"/>
              <a:gd name="connsiteY3" fmla="*/ 880151 h 2304256"/>
              <a:gd name="connsiteX4" fmla="*/ 2304254 w 2304256"/>
              <a:gd name="connsiteY4" fmla="*/ 880145 h 2304256"/>
              <a:gd name="connsiteX5" fmla="*/ 1592194 w 2304256"/>
              <a:gd name="connsiteY5" fmla="*/ 1424103 h 2304256"/>
              <a:gd name="connsiteX6" fmla="*/ 1864181 w 2304256"/>
              <a:gd name="connsiteY6" fmla="*/ 2304250 h 2304256"/>
              <a:gd name="connsiteX7" fmla="*/ 1152128 w 2304256"/>
              <a:gd name="connsiteY7" fmla="*/ 1760283 h 2304256"/>
              <a:gd name="connsiteX8" fmla="*/ 440075 w 2304256"/>
              <a:gd name="connsiteY8" fmla="*/ 2304250 h 2304256"/>
              <a:gd name="connsiteX9" fmla="*/ 712062 w 2304256"/>
              <a:gd name="connsiteY9" fmla="*/ 1424103 h 2304256"/>
              <a:gd name="connsiteX10" fmla="*/ 2 w 2304256"/>
              <a:gd name="connsiteY10" fmla="*/ 880145 h 2304256"/>
              <a:gd name="connsiteX0" fmla="*/ 0 w 2304252"/>
              <a:gd name="connsiteY0" fmla="*/ 0 h 1424105"/>
              <a:gd name="connsiteX1" fmla="*/ 880150 w 2304252"/>
              <a:gd name="connsiteY1" fmla="*/ 6 h 1424105"/>
              <a:gd name="connsiteX2" fmla="*/ 1424102 w 2304252"/>
              <a:gd name="connsiteY2" fmla="*/ 6 h 1424105"/>
              <a:gd name="connsiteX3" fmla="*/ 2304252 w 2304252"/>
              <a:gd name="connsiteY3" fmla="*/ 0 h 1424105"/>
              <a:gd name="connsiteX4" fmla="*/ 1592192 w 2304252"/>
              <a:gd name="connsiteY4" fmla="*/ 543958 h 1424105"/>
              <a:gd name="connsiteX5" fmla="*/ 1864179 w 2304252"/>
              <a:gd name="connsiteY5" fmla="*/ 1424105 h 1424105"/>
              <a:gd name="connsiteX6" fmla="*/ 1152126 w 2304252"/>
              <a:gd name="connsiteY6" fmla="*/ 880138 h 1424105"/>
              <a:gd name="connsiteX7" fmla="*/ 440073 w 2304252"/>
              <a:gd name="connsiteY7" fmla="*/ 1424105 h 1424105"/>
              <a:gd name="connsiteX8" fmla="*/ 712060 w 2304252"/>
              <a:gd name="connsiteY8" fmla="*/ 543958 h 1424105"/>
              <a:gd name="connsiteX9" fmla="*/ 0 w 2304252"/>
              <a:gd name="connsiteY9" fmla="*/ 0 h 1424105"/>
              <a:gd name="connsiteX0" fmla="*/ 0 w 2304252"/>
              <a:gd name="connsiteY0" fmla="*/ 0 h 1424105"/>
              <a:gd name="connsiteX1" fmla="*/ 880150 w 2304252"/>
              <a:gd name="connsiteY1" fmla="*/ 6 h 1424105"/>
              <a:gd name="connsiteX2" fmla="*/ 1424102 w 2304252"/>
              <a:gd name="connsiteY2" fmla="*/ 6 h 1424105"/>
              <a:gd name="connsiteX3" fmla="*/ 2304252 w 2304252"/>
              <a:gd name="connsiteY3" fmla="*/ 0 h 1424105"/>
              <a:gd name="connsiteX4" fmla="*/ 1592192 w 2304252"/>
              <a:gd name="connsiteY4" fmla="*/ 543958 h 1424105"/>
              <a:gd name="connsiteX5" fmla="*/ 1864179 w 2304252"/>
              <a:gd name="connsiteY5" fmla="*/ 1424105 h 1424105"/>
              <a:gd name="connsiteX6" fmla="*/ 1152126 w 2304252"/>
              <a:gd name="connsiteY6" fmla="*/ 880138 h 1424105"/>
              <a:gd name="connsiteX7" fmla="*/ 440073 w 2304252"/>
              <a:gd name="connsiteY7" fmla="*/ 1424105 h 1424105"/>
              <a:gd name="connsiteX8" fmla="*/ 712060 w 2304252"/>
              <a:gd name="connsiteY8" fmla="*/ 543958 h 1424105"/>
              <a:gd name="connsiteX9" fmla="*/ 0 w 2304252"/>
              <a:gd name="connsiteY9" fmla="*/ 0 h 1424105"/>
              <a:gd name="connsiteX0" fmla="*/ 0 w 2304252"/>
              <a:gd name="connsiteY0" fmla="*/ 0 h 1424105"/>
              <a:gd name="connsiteX1" fmla="*/ 880150 w 2304252"/>
              <a:gd name="connsiteY1" fmla="*/ 6 h 1424105"/>
              <a:gd name="connsiteX2" fmla="*/ 1424102 w 2304252"/>
              <a:gd name="connsiteY2" fmla="*/ 6 h 1424105"/>
              <a:gd name="connsiteX3" fmla="*/ 2304252 w 2304252"/>
              <a:gd name="connsiteY3" fmla="*/ 0 h 1424105"/>
              <a:gd name="connsiteX4" fmla="*/ 1592192 w 2304252"/>
              <a:gd name="connsiteY4" fmla="*/ 543958 h 1424105"/>
              <a:gd name="connsiteX5" fmla="*/ 1864179 w 2304252"/>
              <a:gd name="connsiteY5" fmla="*/ 1424105 h 1424105"/>
              <a:gd name="connsiteX6" fmla="*/ 1152126 w 2304252"/>
              <a:gd name="connsiteY6" fmla="*/ 880138 h 1424105"/>
              <a:gd name="connsiteX7" fmla="*/ 440073 w 2304252"/>
              <a:gd name="connsiteY7" fmla="*/ 1424105 h 1424105"/>
              <a:gd name="connsiteX8" fmla="*/ 712060 w 2304252"/>
              <a:gd name="connsiteY8" fmla="*/ 543958 h 1424105"/>
              <a:gd name="connsiteX9" fmla="*/ 0 w 2304252"/>
              <a:gd name="connsiteY9" fmla="*/ 0 h 142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4252" h="1424105">
                <a:moveTo>
                  <a:pt x="0" y="0"/>
                </a:moveTo>
                <a:lnTo>
                  <a:pt x="880150" y="6"/>
                </a:lnTo>
                <a:cubicBezTo>
                  <a:pt x="1167345" y="413892"/>
                  <a:pt x="1319787" y="211762"/>
                  <a:pt x="1424102" y="6"/>
                </a:cubicBezTo>
                <a:lnTo>
                  <a:pt x="2304252" y="0"/>
                </a:lnTo>
                <a:lnTo>
                  <a:pt x="1592192" y="543958"/>
                </a:lnTo>
                <a:lnTo>
                  <a:pt x="1864179" y="1424105"/>
                </a:lnTo>
                <a:lnTo>
                  <a:pt x="1152126" y="880138"/>
                </a:lnTo>
                <a:lnTo>
                  <a:pt x="440073" y="1424105"/>
                </a:lnTo>
                <a:lnTo>
                  <a:pt x="712060" y="543958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16496" y="620688"/>
            <a:ext cx="6984776" cy="1488873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FadeRight">
              <a:avLst/>
            </a:prstTxWarp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i="1" cap="none" spc="0" dirty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Picture Book</a:t>
            </a:r>
            <a:endParaRPr lang="en-US" altLang="ko-KR" sz="5400" b="1" i="1" cap="none" spc="0" dirty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358" y="188640"/>
            <a:ext cx="218101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13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2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  <p:sp>
        <p:nvSpPr>
          <p:cNvPr id="7" name="이중 물결 6"/>
          <p:cNvSpPr/>
          <p:nvPr/>
        </p:nvSpPr>
        <p:spPr>
          <a:xfrm>
            <a:off x="1280592" y="1628800"/>
            <a:ext cx="6048672" cy="792953"/>
          </a:xfrm>
          <a:prstGeom prst="doubleWave">
            <a:avLst>
              <a:gd name="adj1" fmla="val 6250"/>
              <a:gd name="adj2" fmla="val -10000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어린이 도서의 의미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순서도: 다중 문서 4"/>
          <p:cNvSpPr/>
          <p:nvPr/>
        </p:nvSpPr>
        <p:spPr>
          <a:xfrm>
            <a:off x="1136576" y="1701672"/>
            <a:ext cx="936104" cy="792088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이중 물결 7"/>
          <p:cNvSpPr/>
          <p:nvPr/>
        </p:nvSpPr>
        <p:spPr>
          <a:xfrm>
            <a:off x="1280592" y="2708920"/>
            <a:ext cx="6048672" cy="792953"/>
          </a:xfrm>
          <a:prstGeom prst="doubleWave">
            <a:avLst>
              <a:gd name="adj1" fmla="val 6250"/>
              <a:gd name="adj2" fmla="val -10000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주요 출간 어린이 도서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순서도: 다중 문서 8"/>
          <p:cNvSpPr/>
          <p:nvPr/>
        </p:nvSpPr>
        <p:spPr>
          <a:xfrm>
            <a:off x="1136576" y="2781792"/>
            <a:ext cx="936104" cy="792088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이중 물결 9"/>
          <p:cNvSpPr/>
          <p:nvPr/>
        </p:nvSpPr>
        <p:spPr>
          <a:xfrm>
            <a:off x="1280592" y="3860184"/>
            <a:ext cx="6048672" cy="792953"/>
          </a:xfrm>
          <a:prstGeom prst="doubleWave">
            <a:avLst>
              <a:gd name="adj1" fmla="val 6250"/>
              <a:gd name="adj2" fmla="val -10000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어린이 도서 독서량 현황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순서도: 다중 문서 10"/>
          <p:cNvSpPr/>
          <p:nvPr/>
        </p:nvSpPr>
        <p:spPr>
          <a:xfrm>
            <a:off x="1136576" y="3933056"/>
            <a:ext cx="936104" cy="792088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이중 물결 11"/>
          <p:cNvSpPr/>
          <p:nvPr/>
        </p:nvSpPr>
        <p:spPr>
          <a:xfrm>
            <a:off x="1280592" y="4940304"/>
            <a:ext cx="6048672" cy="792953"/>
          </a:xfrm>
          <a:prstGeom prst="doubleWave">
            <a:avLst>
              <a:gd name="adj1" fmla="val 6250"/>
              <a:gd name="adj2" fmla="val -10000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어린이 도서의 종류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순서도: 다중 문서 12"/>
          <p:cNvSpPr/>
          <p:nvPr/>
        </p:nvSpPr>
        <p:spPr>
          <a:xfrm>
            <a:off x="1136576" y="5013176"/>
            <a:ext cx="936104" cy="792088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18" r="2680" b="66043"/>
          <a:stretch/>
        </p:blipFill>
        <p:spPr>
          <a:xfrm>
            <a:off x="7365759" y="2655788"/>
            <a:ext cx="1906994" cy="18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7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3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819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4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27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5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204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96A-E33E-4E28-AADA-4FAD1B07B735}" type="slidenum">
              <a:rPr lang="ko-KR" altLang="en-US" smtClean="0"/>
              <a:pPr/>
              <a:t>6</a:t>
            </a:fld>
            <a:r>
              <a:rPr lang="ko-KR" altLang="en-US" smtClean="0"/>
              <a:t>페이지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622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 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11</cp:revision>
  <dcterms:created xsi:type="dcterms:W3CDTF">2018-09-27T06:37:32Z</dcterms:created>
  <dcterms:modified xsi:type="dcterms:W3CDTF">2018-11-13T04:43:08Z</dcterms:modified>
</cp:coreProperties>
</file>