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궁서" pitchFamily="18" charset="-127"/>
                <a:ea typeface="궁서" pitchFamily="18" charset="-127"/>
              </a:defRPr>
            </a:pP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독일어 공부 </a:t>
            </a:r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VS</a:t>
            </a:r>
            <a:r>
              <a:rPr lang="en-US" altLang="ko-KR" sz="2400" baseline="0" dirty="0" smtClean="0"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2400" baseline="0" dirty="0" smtClean="0">
                <a:latin typeface="궁서" pitchFamily="18" charset="-127"/>
                <a:ea typeface="궁서" pitchFamily="18" charset="-127"/>
              </a:rPr>
              <a:t>독일어 연습</a:t>
            </a:r>
            <a:endParaRPr lang="ko-KR" sz="2400" dirty="0">
              <a:latin typeface="궁서" pitchFamily="18" charset="-127"/>
              <a:ea typeface="궁서" pitchFamily="18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공부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읽기</c:v>
                </c:pt>
                <c:pt idx="1">
                  <c:v>듣기</c:v>
                </c:pt>
                <c:pt idx="2">
                  <c:v>말하기</c:v>
                </c:pt>
                <c:pt idx="3">
                  <c:v>쓰기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54.9</c:v>
                </c:pt>
                <c:pt idx="1">
                  <c:v>38</c:v>
                </c:pt>
                <c:pt idx="2">
                  <c:v>15.8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885760"/>
        <c:axId val="101661440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연습</c:v>
                </c:pt>
              </c:strCache>
            </c:strRef>
          </c:tx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읽기</c:v>
                </c:pt>
                <c:pt idx="1">
                  <c:v>듣기</c:v>
                </c:pt>
                <c:pt idx="2">
                  <c:v>말하기</c:v>
                </c:pt>
                <c:pt idx="3">
                  <c:v>쓰기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70.2</c:v>
                </c:pt>
                <c:pt idx="1">
                  <c:v>52.4</c:v>
                </c:pt>
                <c:pt idx="2">
                  <c:v>48.6</c:v>
                </c:pt>
                <c:pt idx="3">
                  <c:v>55.5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590720"/>
        <c:axId val="101810176"/>
      </c:lineChart>
      <c:catAx>
        <c:axId val="88885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661440"/>
        <c:crosses val="autoZero"/>
        <c:auto val="1"/>
        <c:lblAlgn val="ctr"/>
        <c:lblOffset val="100"/>
        <c:noMultiLvlLbl val="0"/>
      </c:catAx>
      <c:valAx>
        <c:axId val="1016614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88885760"/>
        <c:crosses val="autoZero"/>
        <c:crossBetween val="between"/>
      </c:valAx>
      <c:valAx>
        <c:axId val="10181017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98590720"/>
        <c:crosses val="max"/>
        <c:crossBetween val="between"/>
        <c:majorUnit val="20"/>
      </c:valAx>
      <c:catAx>
        <c:axId val="98590720"/>
        <c:scaling>
          <c:orientation val="minMax"/>
        </c:scaling>
        <c:delete val="1"/>
        <c:axPos val="b"/>
        <c:majorTickMark val="out"/>
        <c:minorTickMark val="none"/>
        <c:tickLblPos val="nextTo"/>
        <c:crossAx val="10181017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600">
          <a:latin typeface="굴림" pitchFamily="50" charset="-127"/>
          <a:ea typeface="굴림" pitchFamily="50" charset="-127"/>
        </a:defRPr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3AF0E-EE6C-46FB-9F12-F22CFC3EB29C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CC9AEFE-E75E-451D-8255-130DC7862F0C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독일어 연습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B3D1113D-9B20-4F46-A2D1-1F8232F628A4}" type="parTrans" cxnId="{00078E6B-4F24-4EAA-BF50-9A5B163F8AFA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70CF57A7-F240-4D83-95CF-49803EBF1814}" type="sibTrans" cxnId="{00078E6B-4F24-4EAA-BF50-9A5B163F8AFA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B90F96B9-AC7F-411C-A435-13249253C41D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읽기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136D11F0-79DA-4777-A989-05C7C326FE97}" type="parTrans" cxnId="{277E14CD-96C7-4CC6-8DAE-59B664D453CF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D6D751B5-8F71-4759-A6EF-83ADAC14736A}" type="sibTrans" cxnId="{277E14CD-96C7-4CC6-8DAE-59B664D453CF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D5892A4A-9AB1-47B3-87FC-37A4C54E6DA2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듣기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5589AB34-DDD8-4938-8A66-0AC9DABBDF36}" type="parTrans" cxnId="{5F076256-7891-44F4-8EE6-95416AEAA1C5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71FD1A48-7E30-4D40-A388-58D339FB3BD4}" type="sibTrans" cxnId="{5F076256-7891-44F4-8EE6-95416AEAA1C5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0F185E98-F16C-48C4-B080-63B3D31A9241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말하기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43E09A59-28E5-4442-9906-21341A6C9E05}" type="parTrans" cxnId="{E6C6F9EB-A37F-4D61-B066-B203DF70974F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C4323936-983B-4573-8DE4-21812B8A82A8}" type="sibTrans" cxnId="{E6C6F9EB-A37F-4D61-B066-B203DF70974F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38214A5A-AF47-4214-9007-E925217F56EC}">
      <dgm:prSet custT="1"/>
      <dgm:spPr/>
      <dgm:t>
        <a:bodyPr/>
        <a:lstStyle/>
        <a:p>
          <a:pPr latinLnBrk="1"/>
          <a:r>
            <a:rPr lang="ko-KR" altLang="en-US" sz="180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쓰기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CDF5D6D5-1ABC-457E-9015-5CA25883D78E}" type="parTrans" cxnId="{4E3C351B-AB9C-4DEA-BA2E-A388585B55C7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5699F682-6AD1-4CEF-8CE9-27B1A8980230}" type="sibTrans" cxnId="{4E3C351B-AB9C-4DEA-BA2E-A388585B55C7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B2832246-A42A-4B26-BB61-A7B798434D45}" type="pres">
      <dgm:prSet presAssocID="{EA53AF0E-EE6C-46FB-9F12-F22CFC3EB2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F28528-F9B7-4AAC-ADFF-711258F63B00}" type="pres">
      <dgm:prSet presAssocID="{6CC9AEFE-E75E-451D-8255-130DC7862F0C}" presName="roof" presStyleLbl="dkBgShp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29C50B4-5222-4100-8FD2-862BDF847FA8}" type="pres">
      <dgm:prSet presAssocID="{6CC9AEFE-E75E-451D-8255-130DC7862F0C}" presName="pillars" presStyleCnt="0"/>
      <dgm:spPr/>
    </dgm:pt>
    <dgm:pt modelId="{5EBE9799-ADB0-4065-85BE-2B395CFA27F7}" type="pres">
      <dgm:prSet presAssocID="{6CC9AEFE-E75E-451D-8255-130DC7862F0C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F56941-B71A-4AC4-B89F-1ABA19631009}" type="pres">
      <dgm:prSet presAssocID="{D5892A4A-9AB1-47B3-87FC-37A4C54E6DA2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28AC08-3558-4D7B-8147-D6421701F2AE}" type="pres">
      <dgm:prSet presAssocID="{38214A5A-AF47-4214-9007-E925217F56EC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9F89D8-80C6-43B1-8532-8D96FC4B5BB6}" type="pres">
      <dgm:prSet presAssocID="{0F185E98-F16C-48C4-B080-63B3D31A9241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C52749-6886-458E-BBDE-B0C7B24D9BC7}" type="pres">
      <dgm:prSet presAssocID="{6CC9AEFE-E75E-451D-8255-130DC7862F0C}" presName="base" presStyleLbl="dkBgShp" presStyleIdx="1" presStyleCnt="2"/>
      <dgm:spPr/>
    </dgm:pt>
  </dgm:ptLst>
  <dgm:cxnLst>
    <dgm:cxn modelId="{7CBCF279-5788-4B26-955F-E4A9FD82E368}" type="presOf" srcId="{EA53AF0E-EE6C-46FB-9F12-F22CFC3EB29C}" destId="{B2832246-A42A-4B26-BB61-A7B798434D45}" srcOrd="0" destOrd="0" presId="urn:microsoft.com/office/officeart/2005/8/layout/hList3"/>
    <dgm:cxn modelId="{277E14CD-96C7-4CC6-8DAE-59B664D453CF}" srcId="{6CC9AEFE-E75E-451D-8255-130DC7862F0C}" destId="{B90F96B9-AC7F-411C-A435-13249253C41D}" srcOrd="0" destOrd="0" parTransId="{136D11F0-79DA-4777-A989-05C7C326FE97}" sibTransId="{D6D751B5-8F71-4759-A6EF-83ADAC14736A}"/>
    <dgm:cxn modelId="{DEB5C1D5-5D6E-459A-A78A-42604625179B}" type="presOf" srcId="{38214A5A-AF47-4214-9007-E925217F56EC}" destId="{E728AC08-3558-4D7B-8147-D6421701F2AE}" srcOrd="0" destOrd="0" presId="urn:microsoft.com/office/officeart/2005/8/layout/hList3"/>
    <dgm:cxn modelId="{00078E6B-4F24-4EAA-BF50-9A5B163F8AFA}" srcId="{EA53AF0E-EE6C-46FB-9F12-F22CFC3EB29C}" destId="{6CC9AEFE-E75E-451D-8255-130DC7862F0C}" srcOrd="0" destOrd="0" parTransId="{B3D1113D-9B20-4F46-A2D1-1F8232F628A4}" sibTransId="{70CF57A7-F240-4D83-95CF-49803EBF1814}"/>
    <dgm:cxn modelId="{4E3C351B-AB9C-4DEA-BA2E-A388585B55C7}" srcId="{6CC9AEFE-E75E-451D-8255-130DC7862F0C}" destId="{38214A5A-AF47-4214-9007-E925217F56EC}" srcOrd="2" destOrd="0" parTransId="{CDF5D6D5-1ABC-457E-9015-5CA25883D78E}" sibTransId="{5699F682-6AD1-4CEF-8CE9-27B1A8980230}"/>
    <dgm:cxn modelId="{B6CA6C0A-4850-4930-A31B-4FF0A9079BD2}" type="presOf" srcId="{6CC9AEFE-E75E-451D-8255-130DC7862F0C}" destId="{C2F28528-F9B7-4AAC-ADFF-711258F63B00}" srcOrd="0" destOrd="0" presId="urn:microsoft.com/office/officeart/2005/8/layout/hList3"/>
    <dgm:cxn modelId="{06F502BA-9D51-4C42-B7B6-BB283E0B561D}" type="presOf" srcId="{D5892A4A-9AB1-47B3-87FC-37A4C54E6DA2}" destId="{9CF56941-B71A-4AC4-B89F-1ABA19631009}" srcOrd="0" destOrd="0" presId="urn:microsoft.com/office/officeart/2005/8/layout/hList3"/>
    <dgm:cxn modelId="{E6C6F9EB-A37F-4D61-B066-B203DF70974F}" srcId="{6CC9AEFE-E75E-451D-8255-130DC7862F0C}" destId="{0F185E98-F16C-48C4-B080-63B3D31A9241}" srcOrd="3" destOrd="0" parTransId="{43E09A59-28E5-4442-9906-21341A6C9E05}" sibTransId="{C4323936-983B-4573-8DE4-21812B8A82A8}"/>
    <dgm:cxn modelId="{5F076256-7891-44F4-8EE6-95416AEAA1C5}" srcId="{6CC9AEFE-E75E-451D-8255-130DC7862F0C}" destId="{D5892A4A-9AB1-47B3-87FC-37A4C54E6DA2}" srcOrd="1" destOrd="0" parTransId="{5589AB34-DDD8-4938-8A66-0AC9DABBDF36}" sibTransId="{71FD1A48-7E30-4D40-A388-58D339FB3BD4}"/>
    <dgm:cxn modelId="{F00B049B-3D80-4200-B2EC-A2E39279BD49}" type="presOf" srcId="{0F185E98-F16C-48C4-B080-63B3D31A9241}" destId="{169F89D8-80C6-43B1-8532-8D96FC4B5BB6}" srcOrd="0" destOrd="0" presId="urn:microsoft.com/office/officeart/2005/8/layout/hList3"/>
    <dgm:cxn modelId="{721621CD-FAD4-46AB-BD5F-2E07E0C1E6B1}" type="presOf" srcId="{B90F96B9-AC7F-411C-A435-13249253C41D}" destId="{5EBE9799-ADB0-4065-85BE-2B395CFA27F7}" srcOrd="0" destOrd="0" presId="urn:microsoft.com/office/officeart/2005/8/layout/hList3"/>
    <dgm:cxn modelId="{26215310-E016-4EC1-ACB3-6D50AFBC61FC}" type="presParOf" srcId="{B2832246-A42A-4B26-BB61-A7B798434D45}" destId="{C2F28528-F9B7-4AAC-ADFF-711258F63B00}" srcOrd="0" destOrd="0" presId="urn:microsoft.com/office/officeart/2005/8/layout/hList3"/>
    <dgm:cxn modelId="{9A0B00C1-DE67-4E40-B764-D2E00CECB1CF}" type="presParOf" srcId="{B2832246-A42A-4B26-BB61-A7B798434D45}" destId="{629C50B4-5222-4100-8FD2-862BDF847FA8}" srcOrd="1" destOrd="0" presId="urn:microsoft.com/office/officeart/2005/8/layout/hList3"/>
    <dgm:cxn modelId="{1DAC339D-2944-43B6-BC87-380768E119EA}" type="presParOf" srcId="{629C50B4-5222-4100-8FD2-862BDF847FA8}" destId="{5EBE9799-ADB0-4065-85BE-2B395CFA27F7}" srcOrd="0" destOrd="0" presId="urn:microsoft.com/office/officeart/2005/8/layout/hList3"/>
    <dgm:cxn modelId="{AB98F1A4-EC23-4CF1-9489-8E7D59912D75}" type="presParOf" srcId="{629C50B4-5222-4100-8FD2-862BDF847FA8}" destId="{9CF56941-B71A-4AC4-B89F-1ABA19631009}" srcOrd="1" destOrd="0" presId="urn:microsoft.com/office/officeart/2005/8/layout/hList3"/>
    <dgm:cxn modelId="{622F4F89-6F36-420E-B085-54F1F756809F}" type="presParOf" srcId="{629C50B4-5222-4100-8FD2-862BDF847FA8}" destId="{E728AC08-3558-4D7B-8147-D6421701F2AE}" srcOrd="2" destOrd="0" presId="urn:microsoft.com/office/officeart/2005/8/layout/hList3"/>
    <dgm:cxn modelId="{EEF4E213-7C33-4C30-A807-BF4C363E892C}" type="presParOf" srcId="{629C50B4-5222-4100-8FD2-862BDF847FA8}" destId="{169F89D8-80C6-43B1-8532-8D96FC4B5BB6}" srcOrd="3" destOrd="0" presId="urn:microsoft.com/office/officeart/2005/8/layout/hList3"/>
    <dgm:cxn modelId="{4028B1B1-0EC2-49E1-9C31-D2EBBA474F47}" type="presParOf" srcId="{B2832246-A42A-4B26-BB61-A7B798434D45}" destId="{D6C52749-6886-458E-BBDE-B0C7B24D9BC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09EB4-4993-4FD9-AA38-9FCE07D24BB4}" type="doc">
      <dgm:prSet loTypeId="urn:microsoft.com/office/officeart/2005/8/layout/cycle8" loCatId="cycle" qsTypeId="urn:microsoft.com/office/officeart/2005/8/quickstyle/3d7" qsCatId="3D" csTypeId="urn:microsoft.com/office/officeart/2005/8/colors/colorful1" csCatId="colorful" phldr="1"/>
      <dgm:spPr/>
    </dgm:pt>
    <dgm:pt modelId="{B846E565-EF40-4049-9128-946278BFBD17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영화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E10D8064-F314-400A-AF47-4794229C78D4}" type="parTrans" cxnId="{D4CA0F02-B72A-4B23-B630-01A023D4BFE3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9934F8E0-0370-4F93-AFE2-D9B4C2E1EA18}" type="sibTrans" cxnId="{D4CA0F02-B72A-4B23-B630-01A023D4BFE3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8D38E293-A7ED-4077-A141-6590FE11DAA0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latin typeface="굴림" pitchFamily="50" charset="-127"/>
              <a:ea typeface="굴림" pitchFamily="50" charset="-127"/>
            </a:rPr>
            <a:t>소설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DB5FA90B-FB48-4F30-AAD5-39ACF0E436D1}" type="parTrans" cxnId="{4F4815C4-1336-4F04-9797-E8FDEA9758E0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2859638B-A005-4B56-956D-0B04BBB4DD60}" type="sibTrans" cxnId="{4F4815C4-1336-4F04-9797-E8FDEA9758E0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B20B7A8D-EF0D-4878-8F6F-B0D8B4F613AE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뉴스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D7A45CBA-71FF-4D73-BDBA-5E38F0444E5B}" type="parTrans" cxnId="{72827048-B7B7-47E2-9A5C-4ABEE95F54A2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31166A0B-54D9-4157-AC91-5F3692F2774D}" type="sibTrans" cxnId="{72827048-B7B7-47E2-9A5C-4ABEE95F54A2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99784E51-66A4-4D0F-A7C2-B533E87C8BC3}">
      <dgm:prSet custT="1"/>
      <dgm:spPr/>
      <dgm:t>
        <a:bodyPr/>
        <a:lstStyle/>
        <a:p>
          <a:pPr latinLnBrk="1"/>
          <a:r>
            <a:rPr lang="ko-KR" altLang="en-US" sz="1800" smtClean="0">
              <a:latin typeface="굴림" pitchFamily="50" charset="-127"/>
              <a:ea typeface="굴림" pitchFamily="50" charset="-127"/>
            </a:rPr>
            <a:t>만화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BD7A36C1-AF41-4B31-8BE6-C79B8C618CFE}" type="parTrans" cxnId="{876EFD4D-6859-4D9E-BE1D-E67D919354EA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B93348EE-E5D7-437E-9446-E3AEC7523BE8}" type="sibTrans" cxnId="{876EFD4D-6859-4D9E-BE1D-E67D919354EA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29E74302-C283-4484-8DEC-F70DC3843846}" type="pres">
      <dgm:prSet presAssocID="{FC409EB4-4993-4FD9-AA38-9FCE07D24BB4}" presName="compositeShape" presStyleCnt="0">
        <dgm:presLayoutVars>
          <dgm:chMax val="7"/>
          <dgm:dir/>
          <dgm:resizeHandles val="exact"/>
        </dgm:presLayoutVars>
      </dgm:prSet>
      <dgm:spPr/>
    </dgm:pt>
    <dgm:pt modelId="{7C7DDE0A-786F-441D-970F-8FBCB50ADD07}" type="pres">
      <dgm:prSet presAssocID="{FC409EB4-4993-4FD9-AA38-9FCE07D24BB4}" presName="wedg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10FC3F07-6A8A-4CBD-85A7-B734CA4BFD9D}" type="pres">
      <dgm:prSet presAssocID="{FC409EB4-4993-4FD9-AA38-9FCE07D24BB4}" presName="dummy1a" presStyleCnt="0"/>
      <dgm:spPr/>
    </dgm:pt>
    <dgm:pt modelId="{5CFD58D7-2ED5-40AD-B3CE-E81EAFC280C5}" type="pres">
      <dgm:prSet presAssocID="{FC409EB4-4993-4FD9-AA38-9FCE07D24BB4}" presName="dummy1b" presStyleCnt="0"/>
      <dgm:spPr/>
    </dgm:pt>
    <dgm:pt modelId="{9571380D-9E1A-47F0-B1CA-6880908D71E7}" type="pres">
      <dgm:prSet presAssocID="{FC409EB4-4993-4FD9-AA38-9FCE07D24BB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7AF34C-DDFE-4713-91E2-A172B7A97F4C}" type="pres">
      <dgm:prSet presAssocID="{FC409EB4-4993-4FD9-AA38-9FCE07D24BB4}" presName="wedg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7BC1CA58-4660-4BE0-A93F-DB615D2F620C}" type="pres">
      <dgm:prSet presAssocID="{FC409EB4-4993-4FD9-AA38-9FCE07D24BB4}" presName="dummy2a" presStyleCnt="0"/>
      <dgm:spPr/>
    </dgm:pt>
    <dgm:pt modelId="{4F47FF1E-3A70-4DBC-AE01-981A28CBB112}" type="pres">
      <dgm:prSet presAssocID="{FC409EB4-4993-4FD9-AA38-9FCE07D24BB4}" presName="dummy2b" presStyleCnt="0"/>
      <dgm:spPr/>
    </dgm:pt>
    <dgm:pt modelId="{78CEC901-9CBF-4C47-AA07-C21887BAC87F}" type="pres">
      <dgm:prSet presAssocID="{FC409EB4-4993-4FD9-AA38-9FCE07D24BB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A52EC6-3990-4CA9-8C30-86C586826743}" type="pres">
      <dgm:prSet presAssocID="{FC409EB4-4993-4FD9-AA38-9FCE07D24BB4}" presName="wedge3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80DDEC31-4231-4512-AC49-58A224F4FBA7}" type="pres">
      <dgm:prSet presAssocID="{FC409EB4-4993-4FD9-AA38-9FCE07D24BB4}" presName="dummy3a" presStyleCnt="0"/>
      <dgm:spPr/>
    </dgm:pt>
    <dgm:pt modelId="{DD007855-9037-42E8-A8B6-5A971E6614BB}" type="pres">
      <dgm:prSet presAssocID="{FC409EB4-4993-4FD9-AA38-9FCE07D24BB4}" presName="dummy3b" presStyleCnt="0"/>
      <dgm:spPr/>
    </dgm:pt>
    <dgm:pt modelId="{3E112FDB-CFF8-439E-8FB5-7CEBB76B7E3B}" type="pres">
      <dgm:prSet presAssocID="{FC409EB4-4993-4FD9-AA38-9FCE07D24BB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50B763-DEAD-40FA-90C8-CE4893F6DA70}" type="pres">
      <dgm:prSet presAssocID="{FC409EB4-4993-4FD9-AA38-9FCE07D24BB4}" presName="wedg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43157337-B9DB-4816-9E23-77CE7AE8F5FB}" type="pres">
      <dgm:prSet presAssocID="{FC409EB4-4993-4FD9-AA38-9FCE07D24BB4}" presName="dummy4a" presStyleCnt="0"/>
      <dgm:spPr/>
    </dgm:pt>
    <dgm:pt modelId="{47CC94A2-B724-480F-9E72-D3777D15A94D}" type="pres">
      <dgm:prSet presAssocID="{FC409EB4-4993-4FD9-AA38-9FCE07D24BB4}" presName="dummy4b" presStyleCnt="0"/>
      <dgm:spPr/>
    </dgm:pt>
    <dgm:pt modelId="{E48DE387-31BC-4CF0-8E4A-F3DC2EB7913B}" type="pres">
      <dgm:prSet presAssocID="{FC409EB4-4993-4FD9-AA38-9FCE07D24BB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1F2EEC-DEAC-4B02-9E91-65D8B12B03D5}" type="pres">
      <dgm:prSet presAssocID="{9934F8E0-0370-4F93-AFE2-D9B4C2E1EA18}" presName="arrowWedge1" presStyleLbl="fgSibTrans2D1" presStyleIdx="0" presStyleCnt="4"/>
      <dgm:spPr/>
    </dgm:pt>
    <dgm:pt modelId="{5D7A85D7-55DB-4667-8D16-15CAC3022F05}" type="pres">
      <dgm:prSet presAssocID="{2859638B-A005-4B56-956D-0B04BBB4DD60}" presName="arrowWedge2" presStyleLbl="fgSibTrans2D1" presStyleIdx="1" presStyleCnt="4"/>
      <dgm:spPr/>
    </dgm:pt>
    <dgm:pt modelId="{128B44A3-88BA-4F09-B7A2-3095E798D9AB}" type="pres">
      <dgm:prSet presAssocID="{B93348EE-E5D7-437E-9446-E3AEC7523BE8}" presName="arrowWedge3" presStyleLbl="fgSibTrans2D1" presStyleIdx="2" presStyleCnt="4"/>
      <dgm:spPr/>
    </dgm:pt>
    <dgm:pt modelId="{93267839-DA64-4D90-9791-708453366DFE}" type="pres">
      <dgm:prSet presAssocID="{31166A0B-54D9-4157-AC91-5F3692F2774D}" presName="arrowWedge4" presStyleLbl="fgSibTrans2D1" presStyleIdx="3" presStyleCnt="4"/>
      <dgm:spPr/>
    </dgm:pt>
  </dgm:ptLst>
  <dgm:cxnLst>
    <dgm:cxn modelId="{24191697-F3B6-4A3C-8C8B-A7B6302828B2}" type="presOf" srcId="{8D38E293-A7ED-4077-A141-6590FE11DAA0}" destId="{78CEC901-9CBF-4C47-AA07-C21887BAC87F}" srcOrd="1" destOrd="0" presId="urn:microsoft.com/office/officeart/2005/8/layout/cycle8"/>
    <dgm:cxn modelId="{876EFD4D-6859-4D9E-BE1D-E67D919354EA}" srcId="{FC409EB4-4993-4FD9-AA38-9FCE07D24BB4}" destId="{99784E51-66A4-4D0F-A7C2-B533E87C8BC3}" srcOrd="2" destOrd="0" parTransId="{BD7A36C1-AF41-4B31-8BE6-C79B8C618CFE}" sibTransId="{B93348EE-E5D7-437E-9446-E3AEC7523BE8}"/>
    <dgm:cxn modelId="{8FF0B8AD-13BE-4B29-B46B-46CD39EC0278}" type="presOf" srcId="{FC409EB4-4993-4FD9-AA38-9FCE07D24BB4}" destId="{29E74302-C283-4484-8DEC-F70DC3843846}" srcOrd="0" destOrd="0" presId="urn:microsoft.com/office/officeart/2005/8/layout/cycle8"/>
    <dgm:cxn modelId="{81F7C236-BAC4-4F90-ADF9-5DB2A5D0F6B7}" type="presOf" srcId="{B846E565-EF40-4049-9128-946278BFBD17}" destId="{7C7DDE0A-786F-441D-970F-8FBCB50ADD07}" srcOrd="0" destOrd="0" presId="urn:microsoft.com/office/officeart/2005/8/layout/cycle8"/>
    <dgm:cxn modelId="{D419E75B-7E13-4F49-A58D-8B9E4CE11EE1}" type="presOf" srcId="{8D38E293-A7ED-4077-A141-6590FE11DAA0}" destId="{917AF34C-DDFE-4713-91E2-A172B7A97F4C}" srcOrd="0" destOrd="0" presId="urn:microsoft.com/office/officeart/2005/8/layout/cycle8"/>
    <dgm:cxn modelId="{72827048-B7B7-47E2-9A5C-4ABEE95F54A2}" srcId="{FC409EB4-4993-4FD9-AA38-9FCE07D24BB4}" destId="{B20B7A8D-EF0D-4878-8F6F-B0D8B4F613AE}" srcOrd="3" destOrd="0" parTransId="{D7A45CBA-71FF-4D73-BDBA-5E38F0444E5B}" sibTransId="{31166A0B-54D9-4157-AC91-5F3692F2774D}"/>
    <dgm:cxn modelId="{EEFC0974-2904-453E-A0A1-8AED788B4FBC}" type="presOf" srcId="{99784E51-66A4-4D0F-A7C2-B533E87C8BC3}" destId="{3DA52EC6-3990-4CA9-8C30-86C586826743}" srcOrd="0" destOrd="0" presId="urn:microsoft.com/office/officeart/2005/8/layout/cycle8"/>
    <dgm:cxn modelId="{4F4815C4-1336-4F04-9797-E8FDEA9758E0}" srcId="{FC409EB4-4993-4FD9-AA38-9FCE07D24BB4}" destId="{8D38E293-A7ED-4077-A141-6590FE11DAA0}" srcOrd="1" destOrd="0" parTransId="{DB5FA90B-FB48-4F30-AAD5-39ACF0E436D1}" sibTransId="{2859638B-A005-4B56-956D-0B04BBB4DD60}"/>
    <dgm:cxn modelId="{04567626-172D-477A-95BE-0E40EC3358E0}" type="presOf" srcId="{99784E51-66A4-4D0F-A7C2-B533E87C8BC3}" destId="{3E112FDB-CFF8-439E-8FB5-7CEBB76B7E3B}" srcOrd="1" destOrd="0" presId="urn:microsoft.com/office/officeart/2005/8/layout/cycle8"/>
    <dgm:cxn modelId="{D4CA0F02-B72A-4B23-B630-01A023D4BFE3}" srcId="{FC409EB4-4993-4FD9-AA38-9FCE07D24BB4}" destId="{B846E565-EF40-4049-9128-946278BFBD17}" srcOrd="0" destOrd="0" parTransId="{E10D8064-F314-400A-AF47-4794229C78D4}" sibTransId="{9934F8E0-0370-4F93-AFE2-D9B4C2E1EA18}"/>
    <dgm:cxn modelId="{267F2D5A-36AD-43A5-95BF-D8720F5C4A8D}" type="presOf" srcId="{B846E565-EF40-4049-9128-946278BFBD17}" destId="{9571380D-9E1A-47F0-B1CA-6880908D71E7}" srcOrd="1" destOrd="0" presId="urn:microsoft.com/office/officeart/2005/8/layout/cycle8"/>
    <dgm:cxn modelId="{CD5ED962-8F16-4354-A18D-FE08FAEE22DC}" type="presOf" srcId="{B20B7A8D-EF0D-4878-8F6F-B0D8B4F613AE}" destId="{E48DE387-31BC-4CF0-8E4A-F3DC2EB7913B}" srcOrd="1" destOrd="0" presId="urn:microsoft.com/office/officeart/2005/8/layout/cycle8"/>
    <dgm:cxn modelId="{775023E1-70B0-4223-8612-174C5DB77A64}" type="presOf" srcId="{B20B7A8D-EF0D-4878-8F6F-B0D8B4F613AE}" destId="{F850B763-DEAD-40FA-90C8-CE4893F6DA70}" srcOrd="0" destOrd="0" presId="urn:microsoft.com/office/officeart/2005/8/layout/cycle8"/>
    <dgm:cxn modelId="{26380614-94FE-4ED7-B03C-9E6FC274060B}" type="presParOf" srcId="{29E74302-C283-4484-8DEC-F70DC3843846}" destId="{7C7DDE0A-786F-441D-970F-8FBCB50ADD07}" srcOrd="0" destOrd="0" presId="urn:microsoft.com/office/officeart/2005/8/layout/cycle8"/>
    <dgm:cxn modelId="{964EDE45-E1AD-4704-A5C5-0B0A9521746D}" type="presParOf" srcId="{29E74302-C283-4484-8DEC-F70DC3843846}" destId="{10FC3F07-6A8A-4CBD-85A7-B734CA4BFD9D}" srcOrd="1" destOrd="0" presId="urn:microsoft.com/office/officeart/2005/8/layout/cycle8"/>
    <dgm:cxn modelId="{DE57EA5B-FCDC-4F9E-BEB2-3E21C9211BFA}" type="presParOf" srcId="{29E74302-C283-4484-8DEC-F70DC3843846}" destId="{5CFD58D7-2ED5-40AD-B3CE-E81EAFC280C5}" srcOrd="2" destOrd="0" presId="urn:microsoft.com/office/officeart/2005/8/layout/cycle8"/>
    <dgm:cxn modelId="{460E71B9-B61B-4D01-A9DC-D5FAF75D31A1}" type="presParOf" srcId="{29E74302-C283-4484-8DEC-F70DC3843846}" destId="{9571380D-9E1A-47F0-B1CA-6880908D71E7}" srcOrd="3" destOrd="0" presId="urn:microsoft.com/office/officeart/2005/8/layout/cycle8"/>
    <dgm:cxn modelId="{DDED7D5F-8324-4CC1-9349-86EA132794FF}" type="presParOf" srcId="{29E74302-C283-4484-8DEC-F70DC3843846}" destId="{917AF34C-DDFE-4713-91E2-A172B7A97F4C}" srcOrd="4" destOrd="0" presId="urn:microsoft.com/office/officeart/2005/8/layout/cycle8"/>
    <dgm:cxn modelId="{ED30585D-9E25-4845-AB7C-6665F8F20DC9}" type="presParOf" srcId="{29E74302-C283-4484-8DEC-F70DC3843846}" destId="{7BC1CA58-4660-4BE0-A93F-DB615D2F620C}" srcOrd="5" destOrd="0" presId="urn:microsoft.com/office/officeart/2005/8/layout/cycle8"/>
    <dgm:cxn modelId="{62226037-6018-44B4-93D0-DA16ED86EF53}" type="presParOf" srcId="{29E74302-C283-4484-8DEC-F70DC3843846}" destId="{4F47FF1E-3A70-4DBC-AE01-981A28CBB112}" srcOrd="6" destOrd="0" presId="urn:microsoft.com/office/officeart/2005/8/layout/cycle8"/>
    <dgm:cxn modelId="{C3AEF868-0DFE-4B88-9570-E8D934DB2B59}" type="presParOf" srcId="{29E74302-C283-4484-8DEC-F70DC3843846}" destId="{78CEC901-9CBF-4C47-AA07-C21887BAC87F}" srcOrd="7" destOrd="0" presId="urn:microsoft.com/office/officeart/2005/8/layout/cycle8"/>
    <dgm:cxn modelId="{3EDB796E-B873-47A9-B526-CFE92A61B775}" type="presParOf" srcId="{29E74302-C283-4484-8DEC-F70DC3843846}" destId="{3DA52EC6-3990-4CA9-8C30-86C586826743}" srcOrd="8" destOrd="0" presId="urn:microsoft.com/office/officeart/2005/8/layout/cycle8"/>
    <dgm:cxn modelId="{14961B28-EC42-493F-A3AE-AA1E59D91C11}" type="presParOf" srcId="{29E74302-C283-4484-8DEC-F70DC3843846}" destId="{80DDEC31-4231-4512-AC49-58A224F4FBA7}" srcOrd="9" destOrd="0" presId="urn:microsoft.com/office/officeart/2005/8/layout/cycle8"/>
    <dgm:cxn modelId="{703D80A9-17FE-4562-A3D5-EE5A67C10092}" type="presParOf" srcId="{29E74302-C283-4484-8DEC-F70DC3843846}" destId="{DD007855-9037-42E8-A8B6-5A971E6614BB}" srcOrd="10" destOrd="0" presId="urn:microsoft.com/office/officeart/2005/8/layout/cycle8"/>
    <dgm:cxn modelId="{A2DBA4D7-F88B-4AE1-ADB4-AC1AB83540A7}" type="presParOf" srcId="{29E74302-C283-4484-8DEC-F70DC3843846}" destId="{3E112FDB-CFF8-439E-8FB5-7CEBB76B7E3B}" srcOrd="11" destOrd="0" presId="urn:microsoft.com/office/officeart/2005/8/layout/cycle8"/>
    <dgm:cxn modelId="{3A81E5FC-F84F-4F75-9034-F707A2A0B990}" type="presParOf" srcId="{29E74302-C283-4484-8DEC-F70DC3843846}" destId="{F850B763-DEAD-40FA-90C8-CE4893F6DA70}" srcOrd="12" destOrd="0" presId="urn:microsoft.com/office/officeart/2005/8/layout/cycle8"/>
    <dgm:cxn modelId="{23FBBEEE-5777-49B8-9BF9-4AC49FD072C6}" type="presParOf" srcId="{29E74302-C283-4484-8DEC-F70DC3843846}" destId="{43157337-B9DB-4816-9E23-77CE7AE8F5FB}" srcOrd="13" destOrd="0" presId="urn:microsoft.com/office/officeart/2005/8/layout/cycle8"/>
    <dgm:cxn modelId="{8947CA9B-9161-47DC-9B2F-EBED4E31C191}" type="presParOf" srcId="{29E74302-C283-4484-8DEC-F70DC3843846}" destId="{47CC94A2-B724-480F-9E72-D3777D15A94D}" srcOrd="14" destOrd="0" presId="urn:microsoft.com/office/officeart/2005/8/layout/cycle8"/>
    <dgm:cxn modelId="{4EDA16BA-D692-4ACF-9942-8990CEACE73D}" type="presParOf" srcId="{29E74302-C283-4484-8DEC-F70DC3843846}" destId="{E48DE387-31BC-4CF0-8E4A-F3DC2EB7913B}" srcOrd="15" destOrd="0" presId="urn:microsoft.com/office/officeart/2005/8/layout/cycle8"/>
    <dgm:cxn modelId="{A84E2F06-E567-4337-9BFD-2A6C90112DFE}" type="presParOf" srcId="{29E74302-C283-4484-8DEC-F70DC3843846}" destId="{FD1F2EEC-DEAC-4B02-9E91-65D8B12B03D5}" srcOrd="16" destOrd="0" presId="urn:microsoft.com/office/officeart/2005/8/layout/cycle8"/>
    <dgm:cxn modelId="{7437D3E2-D784-491F-B90D-CB0E596C5FF1}" type="presParOf" srcId="{29E74302-C283-4484-8DEC-F70DC3843846}" destId="{5D7A85D7-55DB-4667-8D16-15CAC3022F05}" srcOrd="17" destOrd="0" presId="urn:microsoft.com/office/officeart/2005/8/layout/cycle8"/>
    <dgm:cxn modelId="{AFE1CF86-6420-4862-8FA1-1597C6B8636B}" type="presParOf" srcId="{29E74302-C283-4484-8DEC-F70DC3843846}" destId="{128B44A3-88BA-4F09-B7A2-3095E798D9AB}" srcOrd="18" destOrd="0" presId="urn:microsoft.com/office/officeart/2005/8/layout/cycle8"/>
    <dgm:cxn modelId="{4B79291C-4B0E-4938-A894-A235CFFF525B}" type="presParOf" srcId="{29E74302-C283-4484-8DEC-F70DC3843846}" destId="{93267839-DA64-4D90-9791-708453366DF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28528-F9B7-4AAC-ADFF-711258F63B00}">
      <dsp:nvSpPr>
        <dsp:cNvPr id="0" name=""/>
        <dsp:cNvSpPr/>
      </dsp:nvSpPr>
      <dsp:spPr>
        <a:xfrm>
          <a:off x="0" y="0"/>
          <a:ext cx="3662040" cy="44437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독일어 연습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0" y="0"/>
        <a:ext cx="3662040" cy="444376"/>
      </dsp:txXfrm>
    </dsp:sp>
    <dsp:sp modelId="{5EBE9799-ADB0-4065-85BE-2B395CFA27F7}">
      <dsp:nvSpPr>
        <dsp:cNvPr id="0" name=""/>
        <dsp:cNvSpPr/>
      </dsp:nvSpPr>
      <dsp:spPr>
        <a:xfrm>
          <a:off x="0" y="444376"/>
          <a:ext cx="915509" cy="933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읽기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0" y="444376"/>
        <a:ext cx="915509" cy="933190"/>
      </dsp:txXfrm>
    </dsp:sp>
    <dsp:sp modelId="{9CF56941-B71A-4AC4-B89F-1ABA19631009}">
      <dsp:nvSpPr>
        <dsp:cNvPr id="0" name=""/>
        <dsp:cNvSpPr/>
      </dsp:nvSpPr>
      <dsp:spPr>
        <a:xfrm>
          <a:off x="915510" y="444376"/>
          <a:ext cx="915509" cy="933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듣기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915510" y="444376"/>
        <a:ext cx="915509" cy="933190"/>
      </dsp:txXfrm>
    </dsp:sp>
    <dsp:sp modelId="{E728AC08-3558-4D7B-8147-D6421701F2AE}">
      <dsp:nvSpPr>
        <dsp:cNvPr id="0" name=""/>
        <dsp:cNvSpPr/>
      </dsp:nvSpPr>
      <dsp:spPr>
        <a:xfrm>
          <a:off x="1831019" y="444376"/>
          <a:ext cx="915509" cy="933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쓰기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1831019" y="444376"/>
        <a:ext cx="915509" cy="933190"/>
      </dsp:txXfrm>
    </dsp:sp>
    <dsp:sp modelId="{169F89D8-80C6-43B1-8532-8D96FC4B5BB6}">
      <dsp:nvSpPr>
        <dsp:cNvPr id="0" name=""/>
        <dsp:cNvSpPr/>
      </dsp:nvSpPr>
      <dsp:spPr>
        <a:xfrm>
          <a:off x="2746529" y="444376"/>
          <a:ext cx="915509" cy="933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말하기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2746529" y="444376"/>
        <a:ext cx="915509" cy="933190"/>
      </dsp:txXfrm>
    </dsp:sp>
    <dsp:sp modelId="{D6C52749-6886-458E-BBDE-B0C7B24D9BC7}">
      <dsp:nvSpPr>
        <dsp:cNvPr id="0" name=""/>
        <dsp:cNvSpPr/>
      </dsp:nvSpPr>
      <dsp:spPr>
        <a:xfrm>
          <a:off x="0" y="1377566"/>
          <a:ext cx="3662040" cy="10368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DDE0A-786F-441D-970F-8FBCB50ADD07}">
      <dsp:nvSpPr>
        <dsp:cNvPr id="0" name=""/>
        <dsp:cNvSpPr/>
      </dsp:nvSpPr>
      <dsp:spPr>
        <a:xfrm>
          <a:off x="181890" y="124532"/>
          <a:ext cx="1784358" cy="1784358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영화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129087" y="494361"/>
        <a:ext cx="658513" cy="488574"/>
      </dsp:txXfrm>
    </dsp:sp>
    <dsp:sp modelId="{917AF34C-DDFE-4713-91E2-A172B7A97F4C}">
      <dsp:nvSpPr>
        <dsp:cNvPr id="0" name=""/>
        <dsp:cNvSpPr/>
      </dsp:nvSpPr>
      <dsp:spPr>
        <a:xfrm>
          <a:off x="181890" y="184435"/>
          <a:ext cx="1784358" cy="1784358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latin typeface="굴림" pitchFamily="50" charset="-127"/>
              <a:ea typeface="굴림" pitchFamily="50" charset="-127"/>
            </a:rPr>
            <a:t>소설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129087" y="1110390"/>
        <a:ext cx="658513" cy="488574"/>
      </dsp:txXfrm>
    </dsp:sp>
    <dsp:sp modelId="{3DA52EC6-3990-4CA9-8C30-86C586826743}">
      <dsp:nvSpPr>
        <dsp:cNvPr id="0" name=""/>
        <dsp:cNvSpPr/>
      </dsp:nvSpPr>
      <dsp:spPr>
        <a:xfrm>
          <a:off x="121987" y="184435"/>
          <a:ext cx="1784358" cy="1784358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latin typeface="굴림" pitchFamily="50" charset="-127"/>
              <a:ea typeface="굴림" pitchFamily="50" charset="-127"/>
            </a:rPr>
            <a:t>만화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300635" y="1110390"/>
        <a:ext cx="658513" cy="488574"/>
      </dsp:txXfrm>
    </dsp:sp>
    <dsp:sp modelId="{F850B763-DEAD-40FA-90C8-CE4893F6DA70}">
      <dsp:nvSpPr>
        <dsp:cNvPr id="0" name=""/>
        <dsp:cNvSpPr/>
      </dsp:nvSpPr>
      <dsp:spPr>
        <a:xfrm>
          <a:off x="121987" y="124532"/>
          <a:ext cx="1784358" cy="1784358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뉴스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300635" y="494361"/>
        <a:ext cx="658513" cy="488574"/>
      </dsp:txXfrm>
    </dsp:sp>
    <dsp:sp modelId="{FD1F2EEC-DEAC-4B02-9E91-65D8B12B03D5}">
      <dsp:nvSpPr>
        <dsp:cNvPr id="0" name=""/>
        <dsp:cNvSpPr/>
      </dsp:nvSpPr>
      <dsp:spPr>
        <a:xfrm>
          <a:off x="71430" y="14071"/>
          <a:ext cx="2005278" cy="200527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7A85D7-55DB-4667-8D16-15CAC3022F05}">
      <dsp:nvSpPr>
        <dsp:cNvPr id="0" name=""/>
        <dsp:cNvSpPr/>
      </dsp:nvSpPr>
      <dsp:spPr>
        <a:xfrm>
          <a:off x="71430" y="73975"/>
          <a:ext cx="2005278" cy="200527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8B44A3-88BA-4F09-B7A2-3095E798D9AB}">
      <dsp:nvSpPr>
        <dsp:cNvPr id="0" name=""/>
        <dsp:cNvSpPr/>
      </dsp:nvSpPr>
      <dsp:spPr>
        <a:xfrm>
          <a:off x="11526" y="73975"/>
          <a:ext cx="2005278" cy="200527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267839-DA64-4D90-9791-708453366DFE}">
      <dsp:nvSpPr>
        <dsp:cNvPr id="0" name=""/>
        <dsp:cNvSpPr/>
      </dsp:nvSpPr>
      <dsp:spPr>
        <a:xfrm>
          <a:off x="11526" y="14071"/>
          <a:ext cx="2005278" cy="200527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FBD1A-A961-4600-95EB-9DB6B0FBAECE}" type="datetimeFigureOut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94556-57E6-4ECC-921B-0AB62B2237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19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94556-57E6-4ECC-921B-0AB62B22376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94556-57E6-4ECC-921B-0AB62B22376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07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2CA3-0488-4BAA-AB90-AAE0330568A1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28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2524-A050-46B8-B655-CEA32039929B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735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451E-4D35-43A5-B3C1-23E50E2EE6D5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4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88504" y="6356351"/>
            <a:ext cx="2311400" cy="365125"/>
          </a:xfrm>
        </p:spPr>
        <p:txBody>
          <a:bodyPr/>
          <a:lstStyle>
            <a:lvl1pPr algn="l">
              <a:defRPr/>
            </a:lvl1pPr>
          </a:lstStyle>
          <a:p>
            <a:fld id="{C52559CD-FFE3-4E5F-8D8D-EC73A1B29F50}" type="slidenum">
              <a:rPr lang="ko-KR" altLang="en-US" smtClean="0"/>
              <a:pPr/>
              <a:t>‹#›</a:t>
            </a:fld>
            <a:r>
              <a:rPr lang="ko-KR" altLang="en-US" dirty="0" smtClean="0"/>
              <a:t>쪽</a:t>
            </a:r>
            <a:endParaRPr lang="ko-KR" altLang="en-US" dirty="0"/>
          </a:p>
        </p:txBody>
      </p:sp>
      <p:sp>
        <p:nvSpPr>
          <p:cNvPr id="7" name="양쪽 모서리가 잘린 사각형 6"/>
          <p:cNvSpPr/>
          <p:nvPr userDrawn="1"/>
        </p:nvSpPr>
        <p:spPr>
          <a:xfrm flipV="1">
            <a:off x="0" y="0"/>
            <a:ext cx="9906000" cy="112474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다리꼴 10"/>
          <p:cNvSpPr/>
          <p:nvPr userDrawn="1"/>
        </p:nvSpPr>
        <p:spPr>
          <a:xfrm>
            <a:off x="0" y="0"/>
            <a:ext cx="9906000" cy="1177502"/>
          </a:xfrm>
          <a:prstGeom prst="trapezoid">
            <a:avLst>
              <a:gd name="adj" fmla="val 108010"/>
            </a:avLst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15252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  <a:latin typeface="궁서" pitchFamily="18" charset="-127"/>
                <a:ea typeface="궁서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6218063"/>
            <a:ext cx="1609725" cy="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7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D828-EA7E-482E-9644-48143C1344CB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65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A264-4444-4A87-BCAB-64180B9FD2BD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63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BCC0-DECA-47C7-A5C6-0A521EF7305F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04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5D60-A86A-4241-80C6-DCD9782061F8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15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8589-9B63-44FC-A8B8-195556D1C091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93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6723-EEAC-492F-A55A-FFD6D17DF18D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10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37B1-8E62-4288-B4F1-E668D3CCA0E9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27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2740-7F35-4F29-9832-40FE5CDBB5E0}" type="datetime1">
              <a:rPr lang="ko-KR" altLang="en-US" smtClean="0"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84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팔각형 12"/>
          <p:cNvSpPr/>
          <p:nvPr/>
        </p:nvSpPr>
        <p:spPr>
          <a:xfrm rot="20606569">
            <a:off x="325864" y="299254"/>
            <a:ext cx="2457849" cy="2457849"/>
          </a:xfrm>
          <a:custGeom>
            <a:avLst/>
            <a:gdLst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1029904 w 2952328"/>
              <a:gd name="connsiteY7" fmla="*/ 2732514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1729919 w 2952328"/>
              <a:gd name="connsiteY4" fmla="*/ 2626636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1029904 w 2952328"/>
              <a:gd name="connsiteY7" fmla="*/ 2732514 h 2952328"/>
              <a:gd name="connsiteX8" fmla="*/ 0 w 2952328"/>
              <a:gd name="connsiteY8" fmla="*/ 864707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328" h="2952328">
                <a:moveTo>
                  <a:pt x="0" y="864707"/>
                </a:moveTo>
                <a:cubicBezTo>
                  <a:pt x="856127" y="845978"/>
                  <a:pt x="807477" y="480741"/>
                  <a:pt x="864707" y="0"/>
                </a:cubicBezTo>
                <a:cubicBezTo>
                  <a:pt x="1474476" y="231006"/>
                  <a:pt x="1343098" y="404261"/>
                  <a:pt x="2087621" y="0"/>
                </a:cubicBezTo>
                <a:cubicBezTo>
                  <a:pt x="2241103" y="499992"/>
                  <a:pt x="2259831" y="663099"/>
                  <a:pt x="2952328" y="864707"/>
                </a:cubicBezTo>
                <a:cubicBezTo>
                  <a:pt x="2538441" y="1416724"/>
                  <a:pt x="1412285" y="2218998"/>
                  <a:pt x="1729919" y="2626636"/>
                </a:cubicBezTo>
                <a:lnTo>
                  <a:pt x="2087621" y="2952328"/>
                </a:lnTo>
                <a:lnTo>
                  <a:pt x="864707" y="2952328"/>
                </a:lnTo>
                <a:lnTo>
                  <a:pt x="1029904" y="2732514"/>
                </a:lnTo>
                <a:cubicBezTo>
                  <a:pt x="1530418" y="2170872"/>
                  <a:pt x="317634" y="1253095"/>
                  <a:pt x="0" y="86470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팔각형 12"/>
          <p:cNvSpPr/>
          <p:nvPr/>
        </p:nvSpPr>
        <p:spPr>
          <a:xfrm rot="1598750">
            <a:off x="2105095" y="1609171"/>
            <a:ext cx="1626100" cy="1626100"/>
          </a:xfrm>
          <a:custGeom>
            <a:avLst/>
            <a:gdLst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1029904 w 2952328"/>
              <a:gd name="connsiteY7" fmla="*/ 2732514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1729919 w 2952328"/>
              <a:gd name="connsiteY4" fmla="*/ 2626636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1029904 w 2952328"/>
              <a:gd name="connsiteY7" fmla="*/ 2732514 h 2952328"/>
              <a:gd name="connsiteX8" fmla="*/ 0 w 2952328"/>
              <a:gd name="connsiteY8" fmla="*/ 864707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328" h="2952328">
                <a:moveTo>
                  <a:pt x="0" y="864707"/>
                </a:moveTo>
                <a:cubicBezTo>
                  <a:pt x="856127" y="845978"/>
                  <a:pt x="807477" y="480741"/>
                  <a:pt x="864707" y="0"/>
                </a:cubicBezTo>
                <a:cubicBezTo>
                  <a:pt x="1474476" y="231006"/>
                  <a:pt x="1343098" y="404261"/>
                  <a:pt x="2087621" y="0"/>
                </a:cubicBezTo>
                <a:cubicBezTo>
                  <a:pt x="2241103" y="499992"/>
                  <a:pt x="2259831" y="663099"/>
                  <a:pt x="2952328" y="864707"/>
                </a:cubicBezTo>
                <a:cubicBezTo>
                  <a:pt x="2538441" y="1416724"/>
                  <a:pt x="1412285" y="2218998"/>
                  <a:pt x="1729919" y="2626636"/>
                </a:cubicBezTo>
                <a:lnTo>
                  <a:pt x="2087621" y="2952328"/>
                </a:lnTo>
                <a:lnTo>
                  <a:pt x="864707" y="2952328"/>
                </a:lnTo>
                <a:lnTo>
                  <a:pt x="1029904" y="2732514"/>
                </a:lnTo>
                <a:cubicBezTo>
                  <a:pt x="1530418" y="2170872"/>
                  <a:pt x="317634" y="1253095"/>
                  <a:pt x="0" y="86470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352600" y="3212976"/>
            <a:ext cx="7413822" cy="169509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4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55000" endA="50" endPos="85000" dir="5400000" sy="-100000" algn="bl" rotWithShape="0"/>
                </a:effectLst>
                <a:latin typeface="궁서" pitchFamily="18" charset="-127"/>
                <a:ea typeface="궁서" pitchFamily="18" charset="-127"/>
              </a:rPr>
              <a:t>Practicing German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55000" endA="50" endPos="85000" dir="5400000" sy="-100000" algn="bl" rotWithShape="0"/>
              </a:effectLst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clrChange>
              <a:clrFrom>
                <a:srgbClr val="9F9E9C"/>
              </a:clrFrom>
              <a:clrTo>
                <a:srgbClr val="9F9E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362237"/>
            <a:ext cx="2681957" cy="9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십자형 5"/>
          <p:cNvSpPr/>
          <p:nvPr/>
        </p:nvSpPr>
        <p:spPr>
          <a:xfrm>
            <a:off x="1568624" y="1659317"/>
            <a:ext cx="5472608" cy="752026"/>
          </a:xfrm>
          <a:prstGeom prst="plus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독</a:t>
            </a:r>
            <a:r>
              <a:rPr lang="ko-KR" altLang="en-US" sz="24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일</a:t>
            </a:r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어 연습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차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pPr/>
              <a:t>2</a:t>
            </a:fld>
            <a:r>
              <a:rPr lang="ko-KR" altLang="en-US" smtClean="0"/>
              <a:t>쪽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 rot="2700000">
            <a:off x="1364366" y="1559013"/>
            <a:ext cx="706093" cy="70609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3868" y="1681228"/>
            <a:ext cx="42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1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십자형 10"/>
          <p:cNvSpPr/>
          <p:nvPr/>
        </p:nvSpPr>
        <p:spPr>
          <a:xfrm>
            <a:off x="1568624" y="2771383"/>
            <a:ext cx="5472608" cy="752026"/>
          </a:xfrm>
          <a:prstGeom prst="plus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독일어 연습의 사례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모서리가 접힌 도형 11"/>
          <p:cNvSpPr/>
          <p:nvPr/>
        </p:nvSpPr>
        <p:spPr>
          <a:xfrm rot="2700000">
            <a:off x="1364366" y="2671079"/>
            <a:ext cx="706093" cy="70609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3868" y="2793294"/>
            <a:ext cx="42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2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십자형 13"/>
          <p:cNvSpPr/>
          <p:nvPr/>
        </p:nvSpPr>
        <p:spPr>
          <a:xfrm>
            <a:off x="1568624" y="3923511"/>
            <a:ext cx="5472608" cy="752026"/>
          </a:xfrm>
          <a:prstGeom prst="plus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hlinkClick r:id="rId2" action="ppaction://hlinksldjump"/>
              </a:rPr>
              <a:t>독일어 연습의 효과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모서리가 접힌 도형 14"/>
          <p:cNvSpPr/>
          <p:nvPr/>
        </p:nvSpPr>
        <p:spPr>
          <a:xfrm rot="2700000">
            <a:off x="1364366" y="3823207"/>
            <a:ext cx="706093" cy="70609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3868" y="3945422"/>
            <a:ext cx="42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3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십자형 16"/>
          <p:cNvSpPr/>
          <p:nvPr/>
        </p:nvSpPr>
        <p:spPr>
          <a:xfrm>
            <a:off x="1568624" y="5035577"/>
            <a:ext cx="5472608" cy="752026"/>
          </a:xfrm>
          <a:prstGeom prst="plus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독일어 연습의 방</a:t>
            </a:r>
            <a:r>
              <a:rPr lang="ko-KR" altLang="en-US" sz="24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법</a:t>
            </a:r>
          </a:p>
        </p:txBody>
      </p:sp>
      <p:sp>
        <p:nvSpPr>
          <p:cNvPr id="18" name="모서리가 접힌 도형 17"/>
          <p:cNvSpPr/>
          <p:nvPr/>
        </p:nvSpPr>
        <p:spPr>
          <a:xfrm rot="2700000">
            <a:off x="1364366" y="4935273"/>
            <a:ext cx="706093" cy="70609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3868" y="5057488"/>
            <a:ext cx="42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4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39" b="66566"/>
          <a:stretch/>
        </p:blipFill>
        <p:spPr>
          <a:xfrm>
            <a:off x="7334693" y="3923511"/>
            <a:ext cx="1938787" cy="18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독일어 연습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6497" y="1340768"/>
            <a:ext cx="8424936" cy="2520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독일어 연습 방법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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문법에만 매달리지 않으며 독일어를 암호 풀듯이 해석하고 번역하지 않음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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독일</a:t>
            </a: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어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를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듣고 읽지 않으면 절대 말하고 쓸 수 없고 독일어 책을 많이 읽으면 자연스럽게 독일어를 잘하게 됨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pPr/>
              <a:t>3</a:t>
            </a:fld>
            <a:r>
              <a:rPr lang="ko-KR" altLang="en-US" smtClean="0"/>
              <a:t>쪽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16495" y="4111716"/>
            <a:ext cx="6480721" cy="205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Practicing German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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Do you want to speak German with fluency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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Do you think that </a:t>
            </a:r>
            <a:r>
              <a:rPr lang="en-US" altLang="ko-KR" sz="2000" smtClean="0">
                <a:latin typeface="굴림" pitchFamily="50" charset="-127"/>
                <a:ea typeface="굴림" pitchFamily="50" charset="-127"/>
              </a:rPr>
              <a:t>studying German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is very difficult</a:t>
            </a:r>
          </a:p>
        </p:txBody>
      </p:sp>
      <p:pic>
        <p:nvPicPr>
          <p:cNvPr id="4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97043" y="4365104"/>
            <a:ext cx="1829949" cy="13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독일어 연습의 사례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308489"/>
              </p:ext>
            </p:extLst>
          </p:nvPr>
        </p:nvGraphicFramePr>
        <p:xfrm>
          <a:off x="2144688" y="2527175"/>
          <a:ext cx="7266012" cy="345607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76264"/>
                <a:gridCol w="2376264"/>
                <a:gridCol w="1296144"/>
                <a:gridCol w="1217340"/>
              </a:tblGrid>
              <a:tr h="8778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수준에 맞는 교재를 큰 소리로 낭독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번역하지 않고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순서대로 이해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발음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굴림" pitchFamily="50" charset="-127"/>
                          <a:ea typeface="굴림" pitchFamily="50" charset="-127"/>
                        </a:rPr>
                        <a:t>&lt;</a:t>
                      </a:r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입력</a:t>
                      </a:r>
                      <a:r>
                        <a:rPr lang="en-US" altLang="ko-KR" dirty="0" smtClean="0">
                          <a:latin typeface="굴림" pitchFamily="50" charset="-127"/>
                          <a:ea typeface="굴림" pitchFamily="50" charset="-127"/>
                        </a:rPr>
                        <a:t>&gt;</a:t>
                      </a: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암기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연습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8778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관심 있는 영화나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뉴스를 꾸준히 청취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말로 따라 하며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충분히 암기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암기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8778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쉬운 것부터 하나씩 말하고 암기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읽기나 듣기에</a:t>
                      </a:r>
                      <a:r>
                        <a:rPr lang="ko-KR" altLang="en-US" baseline="0" dirty="0" smtClean="0"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나온 말들을 연습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억양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굴림" pitchFamily="50" charset="-127"/>
                          <a:ea typeface="굴림" pitchFamily="50" charset="-127"/>
                        </a:rPr>
                        <a:t>&lt;</a:t>
                      </a:r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출력</a:t>
                      </a:r>
                      <a:r>
                        <a:rPr lang="en-US" altLang="ko-KR" dirty="0" smtClean="0">
                          <a:latin typeface="굴림" pitchFamily="50" charset="-127"/>
                          <a:ea typeface="굴림" pitchFamily="50" charset="-127"/>
                        </a:rPr>
                        <a:t>&gt;</a:t>
                      </a: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연습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발음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8226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독일어 일기 작성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칸이 넓은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일기장 선택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철자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pPr/>
              <a:t>4</a:t>
            </a:fld>
            <a:r>
              <a:rPr lang="ko-KR" altLang="en-US" smtClean="0"/>
              <a:t>쪽</a:t>
            </a:r>
            <a:endParaRPr lang="ko-KR" altLang="en-US" dirty="0"/>
          </a:p>
        </p:txBody>
      </p:sp>
      <p:sp>
        <p:nvSpPr>
          <p:cNvPr id="6" name="순서도: 지연 5"/>
          <p:cNvSpPr/>
          <p:nvPr/>
        </p:nvSpPr>
        <p:spPr>
          <a:xfrm>
            <a:off x="2144688" y="1700808"/>
            <a:ext cx="1368152" cy="809340"/>
          </a:xfrm>
          <a:prstGeom prst="flowChartDelay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순서도: 수동 입력 18"/>
          <p:cNvSpPr/>
          <p:nvPr/>
        </p:nvSpPr>
        <p:spPr>
          <a:xfrm>
            <a:off x="2504728" y="1700808"/>
            <a:ext cx="2016224" cy="809340"/>
          </a:xfrm>
          <a:prstGeom prst="flowChartManualInpu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공부법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순서도: 지연 21"/>
          <p:cNvSpPr/>
          <p:nvPr/>
        </p:nvSpPr>
        <p:spPr>
          <a:xfrm>
            <a:off x="4520952" y="1700808"/>
            <a:ext cx="1368152" cy="809340"/>
          </a:xfrm>
          <a:prstGeom prst="flowChartDelay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순서도: 수동 입력 22"/>
          <p:cNvSpPr/>
          <p:nvPr/>
        </p:nvSpPr>
        <p:spPr>
          <a:xfrm>
            <a:off x="4880992" y="1700808"/>
            <a:ext cx="2016224" cy="809340"/>
          </a:xfrm>
          <a:prstGeom prst="flowChartManualInpu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주의점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" name="순서도: 지연 23"/>
          <p:cNvSpPr/>
          <p:nvPr/>
        </p:nvSpPr>
        <p:spPr>
          <a:xfrm>
            <a:off x="6897216" y="1700808"/>
            <a:ext cx="936104" cy="809340"/>
          </a:xfrm>
          <a:prstGeom prst="flowChartDelay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" name="순서도: 수동 입력 24"/>
          <p:cNvSpPr/>
          <p:nvPr/>
        </p:nvSpPr>
        <p:spPr>
          <a:xfrm>
            <a:off x="7185248" y="1700808"/>
            <a:ext cx="1008112" cy="809340"/>
          </a:xfrm>
          <a:prstGeom prst="flowChartManualInpu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체크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순서도: 지연 25"/>
          <p:cNvSpPr/>
          <p:nvPr/>
        </p:nvSpPr>
        <p:spPr>
          <a:xfrm>
            <a:off x="8193360" y="1700808"/>
            <a:ext cx="936104" cy="809340"/>
          </a:xfrm>
          <a:prstGeom prst="flowChartDelay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" name="순서도: 수동 입력 26"/>
          <p:cNvSpPr/>
          <p:nvPr/>
        </p:nvSpPr>
        <p:spPr>
          <a:xfrm>
            <a:off x="8481392" y="1700808"/>
            <a:ext cx="936104" cy="809340"/>
          </a:xfrm>
          <a:prstGeom prst="flowChartManualInpu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특성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8" name="눈물 방울 27"/>
          <p:cNvSpPr/>
          <p:nvPr/>
        </p:nvSpPr>
        <p:spPr>
          <a:xfrm>
            <a:off x="488504" y="2564904"/>
            <a:ext cx="1656184" cy="864096"/>
          </a:xfrm>
          <a:prstGeom prst="teardrop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읽기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2" name="눈물 방울 31"/>
          <p:cNvSpPr/>
          <p:nvPr/>
        </p:nvSpPr>
        <p:spPr>
          <a:xfrm>
            <a:off x="488504" y="3429000"/>
            <a:ext cx="1656184" cy="864096"/>
          </a:xfrm>
          <a:prstGeom prst="teardrop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듣기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3" name="눈물 방울 32"/>
          <p:cNvSpPr/>
          <p:nvPr/>
        </p:nvSpPr>
        <p:spPr>
          <a:xfrm>
            <a:off x="488504" y="4293096"/>
            <a:ext cx="1656184" cy="864096"/>
          </a:xfrm>
          <a:prstGeom prst="teardrop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말하기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" name="눈물 방울 33"/>
          <p:cNvSpPr/>
          <p:nvPr/>
        </p:nvSpPr>
        <p:spPr>
          <a:xfrm>
            <a:off x="488504" y="5157192"/>
            <a:ext cx="1656184" cy="864096"/>
          </a:xfrm>
          <a:prstGeom prst="teardrop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쓰기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481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독일어 연습의 효과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441079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pPr/>
              <a:t>5</a:t>
            </a:fld>
            <a:r>
              <a:rPr lang="ko-KR" altLang="en-US" smtClean="0"/>
              <a:t>쪽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169024" y="2420888"/>
            <a:ext cx="3168355" cy="504056"/>
          </a:xfrm>
          <a:prstGeom prst="roundRect">
            <a:avLst/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8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공부 보다는 연습이 효과적</a:t>
            </a:r>
            <a:endParaRPr lang="ko-KR" sz="18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973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독일</a:t>
            </a:r>
            <a:r>
              <a:rPr lang="ko-KR" altLang="en-US" dirty="0"/>
              <a:t>어</a:t>
            </a:r>
            <a:r>
              <a:rPr lang="ko-KR" altLang="en-US" dirty="0" smtClean="0"/>
              <a:t> 연습의 방법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pPr/>
              <a:t>6</a:t>
            </a:fld>
            <a:r>
              <a:rPr lang="ko-KR" altLang="en-US" smtClean="0"/>
              <a:t>쪽</a:t>
            </a:r>
            <a:endParaRPr lang="ko-KR" altLang="en-US" dirty="0"/>
          </a:p>
        </p:txBody>
      </p:sp>
      <p:grpSp>
        <p:nvGrpSpPr>
          <p:cNvPr id="55" name="그룹 54"/>
          <p:cNvGrpSpPr/>
          <p:nvPr/>
        </p:nvGrpSpPr>
        <p:grpSpPr>
          <a:xfrm>
            <a:off x="272480" y="1556792"/>
            <a:ext cx="4536504" cy="4464496"/>
            <a:chOff x="272480" y="1556792"/>
            <a:chExt cx="4536504" cy="4464496"/>
          </a:xfrm>
        </p:grpSpPr>
        <p:sp>
          <p:nvSpPr>
            <p:cNvPr id="4" name="모서리가 접힌 도형 3"/>
            <p:cNvSpPr/>
            <p:nvPr/>
          </p:nvSpPr>
          <p:spPr>
            <a:xfrm>
              <a:off x="272480" y="1556792"/>
              <a:ext cx="4536504" cy="4464496"/>
            </a:xfrm>
            <a:prstGeom prst="foldedCorner">
              <a:avLst>
                <a:gd name="adj" fmla="val 739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488504" y="3945632"/>
              <a:ext cx="4104456" cy="193164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graphicFrame>
          <p:nvGraphicFramePr>
            <p:cNvPr id="7" name="다이어그램 6"/>
            <p:cNvGraphicFramePr/>
            <p:nvPr>
              <p:extLst>
                <p:ext uri="{D42A27DB-BD31-4B8C-83A1-F6EECF244321}">
                  <p14:modId xmlns:p14="http://schemas.microsoft.com/office/powerpoint/2010/main" val="563365491"/>
                </p:ext>
              </p:extLst>
            </p:nvPr>
          </p:nvGraphicFramePr>
          <p:xfrm>
            <a:off x="642888" y="2307786"/>
            <a:ext cx="3662040" cy="14812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아래쪽 화살표 설명선 8"/>
            <p:cNvSpPr/>
            <p:nvPr/>
          </p:nvSpPr>
          <p:spPr>
            <a:xfrm>
              <a:off x="1280592" y="1556792"/>
              <a:ext cx="2520280" cy="576064"/>
            </a:xfrm>
            <a:prstGeom prst="downArrowCallout">
              <a:avLst>
                <a:gd name="adj1" fmla="val 136812"/>
                <a:gd name="adj2" fmla="val 291667"/>
                <a:gd name="adj3" fmla="val 23003"/>
                <a:gd name="adj4" fmla="val 63021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독일어 연습의 구조</a:t>
              </a:r>
            </a:p>
          </p:txBody>
        </p:sp>
        <p:sp>
          <p:nvSpPr>
            <p:cNvPr id="17" name="아래로 구부러진 화살표 16"/>
            <p:cNvSpPr/>
            <p:nvPr/>
          </p:nvSpPr>
          <p:spPr>
            <a:xfrm rot="5400000">
              <a:off x="3100058" y="4633870"/>
              <a:ext cx="1545643" cy="576064"/>
            </a:xfrm>
            <a:prstGeom prst="curvedDownArrow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8" name="위로 구부러진 화살표 17"/>
            <p:cNvSpPr/>
            <p:nvPr/>
          </p:nvSpPr>
          <p:spPr>
            <a:xfrm rot="16200000" flipH="1" flipV="1">
              <a:off x="435880" y="4640339"/>
              <a:ext cx="1545472" cy="576000"/>
            </a:xfrm>
            <a:prstGeom prst="curvedUpArrow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graphicFrame>
          <p:nvGraphicFramePr>
            <p:cNvPr id="16" name="다이어그램 15"/>
            <p:cNvGraphicFramePr/>
            <p:nvPr>
              <p:extLst>
                <p:ext uri="{D42A27DB-BD31-4B8C-83A1-F6EECF244321}">
                  <p14:modId xmlns:p14="http://schemas.microsoft.com/office/powerpoint/2010/main" val="1628857961"/>
                </p:ext>
              </p:extLst>
            </p:nvPr>
          </p:nvGraphicFramePr>
          <p:xfrm>
            <a:off x="1424608" y="3891962"/>
            <a:ext cx="2124236" cy="21293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grpSp>
        <p:nvGrpSpPr>
          <p:cNvPr id="56" name="그룹 55"/>
          <p:cNvGrpSpPr/>
          <p:nvPr/>
        </p:nvGrpSpPr>
        <p:grpSpPr>
          <a:xfrm>
            <a:off x="5097016" y="1556792"/>
            <a:ext cx="4536504" cy="4464496"/>
            <a:chOff x="5097016" y="1556792"/>
            <a:chExt cx="4536504" cy="4464496"/>
          </a:xfrm>
        </p:grpSpPr>
        <p:sp>
          <p:nvSpPr>
            <p:cNvPr id="13" name="팔각형 12"/>
            <p:cNvSpPr/>
            <p:nvPr/>
          </p:nvSpPr>
          <p:spPr>
            <a:xfrm>
              <a:off x="5097016" y="1556792"/>
              <a:ext cx="4536504" cy="4464496"/>
            </a:xfrm>
            <a:prstGeom prst="octagon">
              <a:avLst>
                <a:gd name="adj" fmla="val 417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" name="순서도: 종속 처리 13"/>
            <p:cNvSpPr/>
            <p:nvPr/>
          </p:nvSpPr>
          <p:spPr>
            <a:xfrm>
              <a:off x="5241032" y="1763324"/>
              <a:ext cx="4248472" cy="432048"/>
            </a:xfrm>
            <a:prstGeom prst="flowChartPredefined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독일어 학습 콘텐츠 확보</a:t>
              </a:r>
            </a:p>
          </p:txBody>
        </p:sp>
        <p:sp>
          <p:nvSpPr>
            <p:cNvPr id="21" name="정육면체 20"/>
            <p:cNvSpPr/>
            <p:nvPr/>
          </p:nvSpPr>
          <p:spPr>
            <a:xfrm>
              <a:off x="7401273" y="2564904"/>
              <a:ext cx="1872208" cy="576064"/>
            </a:xfrm>
            <a:prstGeom prst="cub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라디오 방송</a:t>
              </a:r>
            </a:p>
          </p:txBody>
        </p:sp>
        <p:sp>
          <p:nvSpPr>
            <p:cNvPr id="22" name="사다리꼴 21"/>
            <p:cNvSpPr/>
            <p:nvPr/>
          </p:nvSpPr>
          <p:spPr>
            <a:xfrm>
              <a:off x="7401273" y="3297560"/>
              <a:ext cx="1872208" cy="576064"/>
            </a:xfrm>
            <a:prstGeom prst="trapezoid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TV </a:t>
              </a:r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방송</a:t>
              </a:r>
            </a:p>
          </p:txBody>
        </p:sp>
        <p:sp>
          <p:nvSpPr>
            <p:cNvPr id="23" name="순서도: 문서 22"/>
            <p:cNvSpPr/>
            <p:nvPr/>
          </p:nvSpPr>
          <p:spPr>
            <a:xfrm flipH="1">
              <a:off x="7401273" y="4005064"/>
              <a:ext cx="1872208" cy="576064"/>
            </a:xfrm>
            <a:prstGeom prst="flowChartDocumen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도서</a:t>
              </a:r>
            </a:p>
          </p:txBody>
        </p:sp>
        <p:cxnSp>
          <p:nvCxnSpPr>
            <p:cNvPr id="25" name="꺾인 연결선 24"/>
            <p:cNvCxnSpPr>
              <a:stCxn id="22" idx="1"/>
              <a:endCxn id="23" idx="3"/>
            </p:cNvCxnSpPr>
            <p:nvPr/>
          </p:nvCxnSpPr>
          <p:spPr>
            <a:xfrm rot="10800000" flipV="1">
              <a:off x="7401273" y="3585592"/>
              <a:ext cx="72008" cy="707504"/>
            </a:xfrm>
            <a:prstGeom prst="bentConnector3">
              <a:avLst>
                <a:gd name="adj1" fmla="val 417465"/>
              </a:avLst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꺾인 연결선 28"/>
            <p:cNvCxnSpPr>
              <a:stCxn id="21" idx="5"/>
              <a:endCxn id="22" idx="3"/>
            </p:cNvCxnSpPr>
            <p:nvPr/>
          </p:nvCxnSpPr>
          <p:spPr>
            <a:xfrm flipH="1">
              <a:off x="9201473" y="2780928"/>
              <a:ext cx="72008" cy="804664"/>
            </a:xfrm>
            <a:prstGeom prst="bentConnector3">
              <a:avLst>
                <a:gd name="adj1" fmla="val -317465"/>
              </a:avLst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양쪽 대괄호 30"/>
            <p:cNvSpPr/>
            <p:nvPr/>
          </p:nvSpPr>
          <p:spPr>
            <a:xfrm>
              <a:off x="7700520" y="5125011"/>
              <a:ext cx="1440160" cy="576064"/>
            </a:xfrm>
            <a:prstGeom prst="bracketPair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여행</a:t>
              </a:r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(travel)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5659939" y="5092830"/>
              <a:ext cx="1309285" cy="64042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효과적인</a:t>
              </a:r>
              <a:endParaRPr lang="en-US" altLang="ko-KR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방</a:t>
              </a:r>
              <a:r>
                <a:rPr lang="ko-KR" altLang="en-US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법</a:t>
              </a:r>
              <a:endParaRPr lang="ko-KR" altLang="en-US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cxnSp>
          <p:nvCxnSpPr>
            <p:cNvPr id="34" name="직선 화살표 연결선 33"/>
            <p:cNvCxnSpPr>
              <a:stCxn id="32" idx="3"/>
              <a:endCxn id="31" idx="1"/>
            </p:cNvCxnSpPr>
            <p:nvPr/>
          </p:nvCxnSpPr>
          <p:spPr>
            <a:xfrm>
              <a:off x="6969224" y="5413043"/>
              <a:ext cx="73129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순서도: 판단 19"/>
            <p:cNvSpPr/>
            <p:nvPr/>
          </p:nvSpPr>
          <p:spPr>
            <a:xfrm>
              <a:off x="5097016" y="2375256"/>
              <a:ext cx="1872208" cy="2376264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" name="갈매기형 수장 9"/>
            <p:cNvSpPr/>
            <p:nvPr/>
          </p:nvSpPr>
          <p:spPr>
            <a:xfrm>
              <a:off x="5265549" y="3073969"/>
              <a:ext cx="1584176" cy="43204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INPUT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" name="갈매기형 수장 10"/>
            <p:cNvSpPr/>
            <p:nvPr/>
          </p:nvSpPr>
          <p:spPr>
            <a:xfrm flipH="1">
              <a:off x="5220589" y="3620317"/>
              <a:ext cx="1584176" cy="432048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OUTPUT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8" name="순서도: 화면 표시 37"/>
            <p:cNvSpPr/>
            <p:nvPr/>
          </p:nvSpPr>
          <p:spPr>
            <a:xfrm>
              <a:off x="5530243" y="2636912"/>
              <a:ext cx="1296144" cy="432048"/>
            </a:xfrm>
            <a:prstGeom prst="flowChartDisplay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입력</a:t>
              </a:r>
            </a:p>
          </p:txBody>
        </p:sp>
        <p:sp>
          <p:nvSpPr>
            <p:cNvPr id="39" name="순서도: 화면 표시 38"/>
            <p:cNvSpPr/>
            <p:nvPr/>
          </p:nvSpPr>
          <p:spPr>
            <a:xfrm flipH="1">
              <a:off x="5267445" y="4052365"/>
              <a:ext cx="1296144" cy="432048"/>
            </a:xfrm>
            <a:prstGeom prst="flowChartDisplay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출력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10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  <a:latin typeface="굴림" pitchFamily="50" charset="-127"/>
            <a:ea typeface="굴림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191</Words>
  <Application>Microsoft Office PowerPoint</Application>
  <PresentationFormat>A4 용지(210x297mm)</PresentationFormat>
  <Paragraphs>80</Paragraphs>
  <Slides>6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 차</vt:lpstr>
      <vt:lpstr>독일어 연습</vt:lpstr>
      <vt:lpstr>독일어 연습의 사례</vt:lpstr>
      <vt:lpstr>독일어 연습의 효과</vt:lpstr>
      <vt:lpstr>독일어 연습의 방법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39</cp:revision>
  <dcterms:created xsi:type="dcterms:W3CDTF">2018-09-27T06:17:40Z</dcterms:created>
  <dcterms:modified xsi:type="dcterms:W3CDTF">2018-11-15T11:28:21Z</dcterms:modified>
</cp:coreProperties>
</file>