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wmv" ContentType="video/x-ms-wm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8"/>
  </p:notesMasterIdLst>
  <p:sldIdLst>
    <p:sldId id="256" r:id="rId2"/>
    <p:sldId id="262" r:id="rId3"/>
    <p:sldId id="258" r:id="rId4"/>
    <p:sldId id="259" r:id="rId5"/>
    <p:sldId id="260" r:id="rId6"/>
    <p:sldId id="261" r:id="rId7"/>
  </p:sldIdLst>
  <p:sldSz cx="9906000" cy="6858000" type="A4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7853C-536D-4A76-A0AE-DD22124D55A5}" styleName="테마 스타일 1 - 강조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90" y="-282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9281FF-4E5D-4761-AD78-5692AC383AF2}" type="datetimeFigureOut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FD17F9-F80D-4C8F-B92F-1688DFA6603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1344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FD17F9-F80D-4C8F-B92F-1688DFA66031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0525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6F440-C49E-4400-A707-CA1219858A42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77909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C32991-9AD7-4E80-8ED0-25386AE7A1FA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8706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6C5DE5-65E7-477F-B138-31847BA47C74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44436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DFE76-26C3-4F90-8F52-6D27210C797B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>
            <a:off x="3872880" y="6356351"/>
            <a:ext cx="2311400" cy="365125"/>
          </a:xfrm>
        </p:spPr>
        <p:txBody>
          <a:bodyPr/>
          <a:lstStyle>
            <a:lvl1pPr algn="ctr">
              <a:defRPr/>
            </a:lvl1pPr>
          </a:lstStyle>
          <a:p>
            <a:fld id="{7A5D196A-E33E-4E28-AADA-4FAD1B07B735}" type="slidenum">
              <a:rPr lang="ko-KR" altLang="en-US" smtClean="0"/>
              <a:pPr/>
              <a:t>‹#›</a:t>
            </a:fld>
            <a:r>
              <a:rPr lang="ko-KR" altLang="en-US" dirty="0" smtClean="0"/>
              <a:t>페이지</a:t>
            </a:r>
            <a:endParaRPr lang="ko-KR" altLang="en-US" dirty="0"/>
          </a:p>
        </p:txBody>
      </p:sp>
      <p:sp>
        <p:nvSpPr>
          <p:cNvPr id="7" name="순서도: 천공 테이프 6"/>
          <p:cNvSpPr/>
          <p:nvPr userDrawn="1"/>
        </p:nvSpPr>
        <p:spPr>
          <a:xfrm>
            <a:off x="0" y="0"/>
            <a:ext cx="9906000" cy="1196752"/>
          </a:xfrm>
          <a:prstGeom prst="flowChartPunchedTape">
            <a:avLst/>
          </a:prstGeom>
          <a:solidFill>
            <a:schemeClr val="accent5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순서도: 천공 테이프 7"/>
          <p:cNvSpPr/>
          <p:nvPr userDrawn="1"/>
        </p:nvSpPr>
        <p:spPr>
          <a:xfrm flipH="1">
            <a:off x="0" y="-7613"/>
            <a:ext cx="9906000" cy="1196752"/>
          </a:xfrm>
          <a:prstGeom prst="flowChartPunchedTape">
            <a:avLst/>
          </a:prstGeom>
          <a:solidFill>
            <a:schemeClr val="accent6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88504" y="19263"/>
            <a:ext cx="8915400" cy="1143000"/>
          </a:xfrm>
        </p:spPr>
        <p:txBody>
          <a:bodyPr>
            <a:normAutofit/>
          </a:bodyPr>
          <a:lstStyle>
            <a:lvl1pPr>
              <a:defRPr sz="4000">
                <a:solidFill>
                  <a:srgbClr val="0070C0"/>
                </a:solidFill>
                <a:latin typeface="돋움" pitchFamily="50" charset="-127"/>
                <a:ea typeface="돋움" pitchFamily="50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 userDrawn="1"/>
        </p:nvPicPr>
        <p:blipFill>
          <a:blip r:embed="rId2" cstate="print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519" y="6165304"/>
            <a:ext cx="999081" cy="692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65763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CCF3C6-CE47-4BD2-B9F9-88CA43B86B5E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203363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98E5C4-695B-46CC-9BF4-D257AE03292F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517655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EFC15-472D-4253-87F6-E671F0028305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0218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65FF6-AAA9-46AD-9667-F92F1E1A24D0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70170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B0B126-1A13-4CAB-B90C-607D9866156A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70048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120B77-219E-433B-B7C8-691D4BED8597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936341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D8F411-F680-4EA9-B402-F2B648FB7DDA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1283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76B0A-BE78-4E7C-B194-89D1C0320283}" type="datetime1">
              <a:rPr lang="ko-KR" altLang="en-US" smtClean="0"/>
              <a:t>2018-11-13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D196A-E33E-4E28-AADA-4FAD1B07B735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37673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포인트가 5개인 별 3"/>
          <p:cNvSpPr/>
          <p:nvPr/>
        </p:nvSpPr>
        <p:spPr>
          <a:xfrm rot="792168">
            <a:off x="1949550" y="4434794"/>
            <a:ext cx="2874719" cy="1776673"/>
          </a:xfrm>
          <a:custGeom>
            <a:avLst/>
            <a:gdLst>
              <a:gd name="connsiteX0" fmla="*/ 2 w 2304256"/>
              <a:gd name="connsiteY0" fmla="*/ 880145 h 2304256"/>
              <a:gd name="connsiteX1" fmla="*/ 880152 w 2304256"/>
              <a:gd name="connsiteY1" fmla="*/ 880151 h 2304256"/>
              <a:gd name="connsiteX2" fmla="*/ 1152128 w 2304256"/>
              <a:gd name="connsiteY2" fmla="*/ 0 h 2304256"/>
              <a:gd name="connsiteX3" fmla="*/ 1424104 w 2304256"/>
              <a:gd name="connsiteY3" fmla="*/ 880151 h 2304256"/>
              <a:gd name="connsiteX4" fmla="*/ 2304254 w 2304256"/>
              <a:gd name="connsiteY4" fmla="*/ 880145 h 2304256"/>
              <a:gd name="connsiteX5" fmla="*/ 1592194 w 2304256"/>
              <a:gd name="connsiteY5" fmla="*/ 1424103 h 2304256"/>
              <a:gd name="connsiteX6" fmla="*/ 1864181 w 2304256"/>
              <a:gd name="connsiteY6" fmla="*/ 2304250 h 2304256"/>
              <a:gd name="connsiteX7" fmla="*/ 1152128 w 2304256"/>
              <a:gd name="connsiteY7" fmla="*/ 1760283 h 2304256"/>
              <a:gd name="connsiteX8" fmla="*/ 440075 w 2304256"/>
              <a:gd name="connsiteY8" fmla="*/ 2304250 h 2304256"/>
              <a:gd name="connsiteX9" fmla="*/ 712062 w 2304256"/>
              <a:gd name="connsiteY9" fmla="*/ 1424103 h 2304256"/>
              <a:gd name="connsiteX10" fmla="*/ 2 w 2304256"/>
              <a:gd name="connsiteY10" fmla="*/ 880145 h 2304256"/>
              <a:gd name="connsiteX0" fmla="*/ 0 w 2304252"/>
              <a:gd name="connsiteY0" fmla="*/ 0 h 1424105"/>
              <a:gd name="connsiteX1" fmla="*/ 880150 w 2304252"/>
              <a:gd name="connsiteY1" fmla="*/ 6 h 1424105"/>
              <a:gd name="connsiteX2" fmla="*/ 1424102 w 2304252"/>
              <a:gd name="connsiteY2" fmla="*/ 6 h 1424105"/>
              <a:gd name="connsiteX3" fmla="*/ 2304252 w 2304252"/>
              <a:gd name="connsiteY3" fmla="*/ 0 h 1424105"/>
              <a:gd name="connsiteX4" fmla="*/ 1592192 w 2304252"/>
              <a:gd name="connsiteY4" fmla="*/ 543958 h 1424105"/>
              <a:gd name="connsiteX5" fmla="*/ 1864179 w 2304252"/>
              <a:gd name="connsiteY5" fmla="*/ 1424105 h 1424105"/>
              <a:gd name="connsiteX6" fmla="*/ 1152126 w 2304252"/>
              <a:gd name="connsiteY6" fmla="*/ 880138 h 1424105"/>
              <a:gd name="connsiteX7" fmla="*/ 440073 w 2304252"/>
              <a:gd name="connsiteY7" fmla="*/ 1424105 h 1424105"/>
              <a:gd name="connsiteX8" fmla="*/ 712060 w 2304252"/>
              <a:gd name="connsiteY8" fmla="*/ 543958 h 1424105"/>
              <a:gd name="connsiteX9" fmla="*/ 0 w 2304252"/>
              <a:gd name="connsiteY9" fmla="*/ 0 h 1424105"/>
              <a:gd name="connsiteX0" fmla="*/ 0 w 2304252"/>
              <a:gd name="connsiteY0" fmla="*/ 0 h 1424105"/>
              <a:gd name="connsiteX1" fmla="*/ 880150 w 2304252"/>
              <a:gd name="connsiteY1" fmla="*/ 6 h 1424105"/>
              <a:gd name="connsiteX2" fmla="*/ 1424102 w 2304252"/>
              <a:gd name="connsiteY2" fmla="*/ 6 h 1424105"/>
              <a:gd name="connsiteX3" fmla="*/ 2304252 w 2304252"/>
              <a:gd name="connsiteY3" fmla="*/ 0 h 1424105"/>
              <a:gd name="connsiteX4" fmla="*/ 1592192 w 2304252"/>
              <a:gd name="connsiteY4" fmla="*/ 543958 h 1424105"/>
              <a:gd name="connsiteX5" fmla="*/ 1864179 w 2304252"/>
              <a:gd name="connsiteY5" fmla="*/ 1424105 h 1424105"/>
              <a:gd name="connsiteX6" fmla="*/ 1152126 w 2304252"/>
              <a:gd name="connsiteY6" fmla="*/ 880138 h 1424105"/>
              <a:gd name="connsiteX7" fmla="*/ 440073 w 2304252"/>
              <a:gd name="connsiteY7" fmla="*/ 1424105 h 1424105"/>
              <a:gd name="connsiteX8" fmla="*/ 712060 w 2304252"/>
              <a:gd name="connsiteY8" fmla="*/ 543958 h 1424105"/>
              <a:gd name="connsiteX9" fmla="*/ 0 w 2304252"/>
              <a:gd name="connsiteY9" fmla="*/ 0 h 1424105"/>
              <a:gd name="connsiteX0" fmla="*/ 0 w 2304252"/>
              <a:gd name="connsiteY0" fmla="*/ 0 h 1424105"/>
              <a:gd name="connsiteX1" fmla="*/ 880150 w 2304252"/>
              <a:gd name="connsiteY1" fmla="*/ 6 h 1424105"/>
              <a:gd name="connsiteX2" fmla="*/ 1424102 w 2304252"/>
              <a:gd name="connsiteY2" fmla="*/ 6 h 1424105"/>
              <a:gd name="connsiteX3" fmla="*/ 2304252 w 2304252"/>
              <a:gd name="connsiteY3" fmla="*/ 0 h 1424105"/>
              <a:gd name="connsiteX4" fmla="*/ 1592192 w 2304252"/>
              <a:gd name="connsiteY4" fmla="*/ 543958 h 1424105"/>
              <a:gd name="connsiteX5" fmla="*/ 1864179 w 2304252"/>
              <a:gd name="connsiteY5" fmla="*/ 1424105 h 1424105"/>
              <a:gd name="connsiteX6" fmla="*/ 1152126 w 2304252"/>
              <a:gd name="connsiteY6" fmla="*/ 880138 h 1424105"/>
              <a:gd name="connsiteX7" fmla="*/ 440073 w 2304252"/>
              <a:gd name="connsiteY7" fmla="*/ 1424105 h 1424105"/>
              <a:gd name="connsiteX8" fmla="*/ 712060 w 2304252"/>
              <a:gd name="connsiteY8" fmla="*/ 543958 h 1424105"/>
              <a:gd name="connsiteX9" fmla="*/ 0 w 2304252"/>
              <a:gd name="connsiteY9" fmla="*/ 0 h 14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52" h="1424105">
                <a:moveTo>
                  <a:pt x="0" y="0"/>
                </a:moveTo>
                <a:lnTo>
                  <a:pt x="880150" y="6"/>
                </a:lnTo>
                <a:cubicBezTo>
                  <a:pt x="1167345" y="413892"/>
                  <a:pt x="1319787" y="211762"/>
                  <a:pt x="1424102" y="6"/>
                </a:cubicBezTo>
                <a:lnTo>
                  <a:pt x="2304252" y="0"/>
                </a:lnTo>
                <a:lnTo>
                  <a:pt x="1592192" y="543958"/>
                </a:lnTo>
                <a:lnTo>
                  <a:pt x="1864179" y="1424105"/>
                </a:lnTo>
                <a:lnTo>
                  <a:pt x="1152126" y="880138"/>
                </a:lnTo>
                <a:lnTo>
                  <a:pt x="440073" y="1424105"/>
                </a:lnTo>
                <a:lnTo>
                  <a:pt x="712060" y="5439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5" name="포인트가 5개인 별 3"/>
          <p:cNvSpPr/>
          <p:nvPr/>
        </p:nvSpPr>
        <p:spPr>
          <a:xfrm rot="20807832" flipH="1">
            <a:off x="4313877" y="3511728"/>
            <a:ext cx="4175828" cy="2580802"/>
          </a:xfrm>
          <a:custGeom>
            <a:avLst/>
            <a:gdLst>
              <a:gd name="connsiteX0" fmla="*/ 2 w 2304256"/>
              <a:gd name="connsiteY0" fmla="*/ 880145 h 2304256"/>
              <a:gd name="connsiteX1" fmla="*/ 880152 w 2304256"/>
              <a:gd name="connsiteY1" fmla="*/ 880151 h 2304256"/>
              <a:gd name="connsiteX2" fmla="*/ 1152128 w 2304256"/>
              <a:gd name="connsiteY2" fmla="*/ 0 h 2304256"/>
              <a:gd name="connsiteX3" fmla="*/ 1424104 w 2304256"/>
              <a:gd name="connsiteY3" fmla="*/ 880151 h 2304256"/>
              <a:gd name="connsiteX4" fmla="*/ 2304254 w 2304256"/>
              <a:gd name="connsiteY4" fmla="*/ 880145 h 2304256"/>
              <a:gd name="connsiteX5" fmla="*/ 1592194 w 2304256"/>
              <a:gd name="connsiteY5" fmla="*/ 1424103 h 2304256"/>
              <a:gd name="connsiteX6" fmla="*/ 1864181 w 2304256"/>
              <a:gd name="connsiteY6" fmla="*/ 2304250 h 2304256"/>
              <a:gd name="connsiteX7" fmla="*/ 1152128 w 2304256"/>
              <a:gd name="connsiteY7" fmla="*/ 1760283 h 2304256"/>
              <a:gd name="connsiteX8" fmla="*/ 440075 w 2304256"/>
              <a:gd name="connsiteY8" fmla="*/ 2304250 h 2304256"/>
              <a:gd name="connsiteX9" fmla="*/ 712062 w 2304256"/>
              <a:gd name="connsiteY9" fmla="*/ 1424103 h 2304256"/>
              <a:gd name="connsiteX10" fmla="*/ 2 w 2304256"/>
              <a:gd name="connsiteY10" fmla="*/ 880145 h 2304256"/>
              <a:gd name="connsiteX0" fmla="*/ 0 w 2304252"/>
              <a:gd name="connsiteY0" fmla="*/ 0 h 1424105"/>
              <a:gd name="connsiteX1" fmla="*/ 880150 w 2304252"/>
              <a:gd name="connsiteY1" fmla="*/ 6 h 1424105"/>
              <a:gd name="connsiteX2" fmla="*/ 1424102 w 2304252"/>
              <a:gd name="connsiteY2" fmla="*/ 6 h 1424105"/>
              <a:gd name="connsiteX3" fmla="*/ 2304252 w 2304252"/>
              <a:gd name="connsiteY3" fmla="*/ 0 h 1424105"/>
              <a:gd name="connsiteX4" fmla="*/ 1592192 w 2304252"/>
              <a:gd name="connsiteY4" fmla="*/ 543958 h 1424105"/>
              <a:gd name="connsiteX5" fmla="*/ 1864179 w 2304252"/>
              <a:gd name="connsiteY5" fmla="*/ 1424105 h 1424105"/>
              <a:gd name="connsiteX6" fmla="*/ 1152126 w 2304252"/>
              <a:gd name="connsiteY6" fmla="*/ 880138 h 1424105"/>
              <a:gd name="connsiteX7" fmla="*/ 440073 w 2304252"/>
              <a:gd name="connsiteY7" fmla="*/ 1424105 h 1424105"/>
              <a:gd name="connsiteX8" fmla="*/ 712060 w 2304252"/>
              <a:gd name="connsiteY8" fmla="*/ 543958 h 1424105"/>
              <a:gd name="connsiteX9" fmla="*/ 0 w 2304252"/>
              <a:gd name="connsiteY9" fmla="*/ 0 h 1424105"/>
              <a:gd name="connsiteX0" fmla="*/ 0 w 2304252"/>
              <a:gd name="connsiteY0" fmla="*/ 0 h 1424105"/>
              <a:gd name="connsiteX1" fmla="*/ 880150 w 2304252"/>
              <a:gd name="connsiteY1" fmla="*/ 6 h 1424105"/>
              <a:gd name="connsiteX2" fmla="*/ 1424102 w 2304252"/>
              <a:gd name="connsiteY2" fmla="*/ 6 h 1424105"/>
              <a:gd name="connsiteX3" fmla="*/ 2304252 w 2304252"/>
              <a:gd name="connsiteY3" fmla="*/ 0 h 1424105"/>
              <a:gd name="connsiteX4" fmla="*/ 1592192 w 2304252"/>
              <a:gd name="connsiteY4" fmla="*/ 543958 h 1424105"/>
              <a:gd name="connsiteX5" fmla="*/ 1864179 w 2304252"/>
              <a:gd name="connsiteY5" fmla="*/ 1424105 h 1424105"/>
              <a:gd name="connsiteX6" fmla="*/ 1152126 w 2304252"/>
              <a:gd name="connsiteY6" fmla="*/ 880138 h 1424105"/>
              <a:gd name="connsiteX7" fmla="*/ 440073 w 2304252"/>
              <a:gd name="connsiteY7" fmla="*/ 1424105 h 1424105"/>
              <a:gd name="connsiteX8" fmla="*/ 712060 w 2304252"/>
              <a:gd name="connsiteY8" fmla="*/ 543958 h 1424105"/>
              <a:gd name="connsiteX9" fmla="*/ 0 w 2304252"/>
              <a:gd name="connsiteY9" fmla="*/ 0 h 1424105"/>
              <a:gd name="connsiteX0" fmla="*/ 0 w 2304252"/>
              <a:gd name="connsiteY0" fmla="*/ 0 h 1424105"/>
              <a:gd name="connsiteX1" fmla="*/ 880150 w 2304252"/>
              <a:gd name="connsiteY1" fmla="*/ 6 h 1424105"/>
              <a:gd name="connsiteX2" fmla="*/ 1424102 w 2304252"/>
              <a:gd name="connsiteY2" fmla="*/ 6 h 1424105"/>
              <a:gd name="connsiteX3" fmla="*/ 2304252 w 2304252"/>
              <a:gd name="connsiteY3" fmla="*/ 0 h 1424105"/>
              <a:gd name="connsiteX4" fmla="*/ 1592192 w 2304252"/>
              <a:gd name="connsiteY4" fmla="*/ 543958 h 1424105"/>
              <a:gd name="connsiteX5" fmla="*/ 1864179 w 2304252"/>
              <a:gd name="connsiteY5" fmla="*/ 1424105 h 1424105"/>
              <a:gd name="connsiteX6" fmla="*/ 1152126 w 2304252"/>
              <a:gd name="connsiteY6" fmla="*/ 880138 h 1424105"/>
              <a:gd name="connsiteX7" fmla="*/ 440073 w 2304252"/>
              <a:gd name="connsiteY7" fmla="*/ 1424105 h 1424105"/>
              <a:gd name="connsiteX8" fmla="*/ 712060 w 2304252"/>
              <a:gd name="connsiteY8" fmla="*/ 543958 h 1424105"/>
              <a:gd name="connsiteX9" fmla="*/ 0 w 2304252"/>
              <a:gd name="connsiteY9" fmla="*/ 0 h 14241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04252" h="1424105">
                <a:moveTo>
                  <a:pt x="0" y="0"/>
                </a:moveTo>
                <a:lnTo>
                  <a:pt x="880150" y="6"/>
                </a:lnTo>
                <a:cubicBezTo>
                  <a:pt x="1167345" y="413892"/>
                  <a:pt x="1319787" y="211762"/>
                  <a:pt x="1424102" y="6"/>
                </a:cubicBezTo>
                <a:lnTo>
                  <a:pt x="2304252" y="0"/>
                </a:lnTo>
                <a:lnTo>
                  <a:pt x="1592192" y="543958"/>
                </a:lnTo>
                <a:lnTo>
                  <a:pt x="1864179" y="1424105"/>
                </a:lnTo>
                <a:lnTo>
                  <a:pt x="1152126" y="880138"/>
                </a:lnTo>
                <a:lnTo>
                  <a:pt x="440073" y="1424105"/>
                </a:lnTo>
                <a:lnTo>
                  <a:pt x="712060" y="543958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>
            <a:solidFill>
              <a:schemeClr val="tx1"/>
            </a:solidFill>
          </a:ln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/>
          </a:p>
        </p:txBody>
      </p:sp>
      <p:sp>
        <p:nvSpPr>
          <p:cNvPr id="6" name="직사각형 5"/>
          <p:cNvSpPr/>
          <p:nvPr/>
        </p:nvSpPr>
        <p:spPr>
          <a:xfrm>
            <a:off x="416496" y="620688"/>
            <a:ext cx="6984776" cy="1488873"/>
          </a:xfrm>
          <a:prstGeom prst="rect">
            <a:avLst/>
          </a:prstGeom>
          <a:noFill/>
        </p:spPr>
        <p:txBody>
          <a:bodyPr wrap="none" lIns="91440" tIns="45720" rIns="91440" bIns="45720" numCol="1">
            <a:prstTxWarp prst="textFadeRight">
              <a:avLst/>
            </a:prstTxWarp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5400" b="1" i="1" cap="none" spc="0" dirty="0" smtClean="0">
                <a:ln w="12700">
                  <a:noFill/>
                  <a:prstDash val="solid"/>
                </a:ln>
                <a:effectLst>
                  <a:reflection blurRad="6350" stA="55000" endA="50" endPos="85000" dir="5400000" sy="-100000" algn="bl" rotWithShape="0"/>
                </a:effectLst>
                <a:latin typeface="돋움" pitchFamily="50" charset="-127"/>
                <a:ea typeface="돋움" pitchFamily="50" charset="-127"/>
              </a:rPr>
              <a:t>Picture Book</a:t>
            </a:r>
            <a:endParaRPr lang="en-US" altLang="ko-KR" sz="5400" b="1" i="1" cap="none" spc="0" dirty="0">
              <a:ln w="12700">
                <a:noFill/>
                <a:prstDash val="solid"/>
              </a:ln>
              <a:effectLst>
                <a:reflection blurRad="6350" stA="55000" endA="50" endPos="85000" dir="5400000" sy="-100000" algn="bl" rotWithShape="0"/>
              </a:effectLst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2" name="그림 1"/>
          <p:cNvPicPr>
            <a:picLocks noChangeAspect="1"/>
          </p:cNvPicPr>
          <p:nvPr/>
        </p:nvPicPr>
        <p:blipFill>
          <a:blip r:embed="rId3">
            <a:clrChange>
              <a:clrFrom>
                <a:srgbClr val="CEAAF4"/>
              </a:clrFrom>
              <a:clrTo>
                <a:srgbClr val="CEAA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0358" y="188640"/>
            <a:ext cx="2181011" cy="1512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1373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목 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pPr/>
              <a:t>2</a:t>
            </a:fld>
            <a:r>
              <a:rPr lang="ko-KR" altLang="en-US" smtClean="0"/>
              <a:t>페이지</a:t>
            </a:r>
            <a:endParaRPr lang="ko-KR" altLang="en-US" dirty="0"/>
          </a:p>
        </p:txBody>
      </p:sp>
      <p:sp>
        <p:nvSpPr>
          <p:cNvPr id="7" name="이중 물결 6"/>
          <p:cNvSpPr/>
          <p:nvPr/>
        </p:nvSpPr>
        <p:spPr>
          <a:xfrm>
            <a:off x="1280592" y="1628800"/>
            <a:ext cx="6048672" cy="792953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어린이 도서의 의미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5" name="순서도: 다중 문서 4"/>
          <p:cNvSpPr/>
          <p:nvPr/>
        </p:nvSpPr>
        <p:spPr>
          <a:xfrm>
            <a:off x="1136576" y="1701672"/>
            <a:ext cx="936104" cy="7920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1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8" name="이중 물결 7"/>
          <p:cNvSpPr/>
          <p:nvPr/>
        </p:nvSpPr>
        <p:spPr>
          <a:xfrm>
            <a:off x="1280592" y="2708920"/>
            <a:ext cx="6048672" cy="792953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주요 출간 어린이 도서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9" name="순서도: 다중 문서 8"/>
          <p:cNvSpPr/>
          <p:nvPr/>
        </p:nvSpPr>
        <p:spPr>
          <a:xfrm>
            <a:off x="1136576" y="2781792"/>
            <a:ext cx="936104" cy="7920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2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0" name="이중 물결 9"/>
          <p:cNvSpPr/>
          <p:nvPr/>
        </p:nvSpPr>
        <p:spPr>
          <a:xfrm>
            <a:off x="1280592" y="3860184"/>
            <a:ext cx="6048672" cy="792953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어린이 도서 독서량 현황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1" name="순서도: 다중 문서 10"/>
          <p:cNvSpPr/>
          <p:nvPr/>
        </p:nvSpPr>
        <p:spPr>
          <a:xfrm>
            <a:off x="1136576" y="3933056"/>
            <a:ext cx="936104" cy="7920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3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2" name="이중 물결 11"/>
          <p:cNvSpPr/>
          <p:nvPr/>
        </p:nvSpPr>
        <p:spPr>
          <a:xfrm>
            <a:off x="1280592" y="4940304"/>
            <a:ext cx="6048672" cy="792953"/>
          </a:xfrm>
          <a:prstGeom prst="doubleWave">
            <a:avLst>
              <a:gd name="adj1" fmla="val 6250"/>
              <a:gd name="adj2" fmla="val -10000"/>
            </a:avLst>
          </a:prstGeom>
          <a:solidFill>
            <a:schemeClr val="accent5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  <a:hlinkClick r:id="rId2" action="ppaction://hlinksldjump"/>
              </a:rPr>
              <a:t>어린이 도서의 종류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sp>
        <p:nvSpPr>
          <p:cNvPr id="13" name="순서도: 다중 문서 12"/>
          <p:cNvSpPr/>
          <p:nvPr/>
        </p:nvSpPr>
        <p:spPr>
          <a:xfrm>
            <a:off x="1136576" y="5013176"/>
            <a:ext cx="936104" cy="792088"/>
          </a:xfrm>
          <a:prstGeom prst="flowChartMultidocument">
            <a:avLst/>
          </a:prstGeom>
          <a:solidFill>
            <a:schemeClr val="accent5">
              <a:lumMod val="20000"/>
              <a:lumOff val="8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400" dirty="0" smtClean="0">
                <a:solidFill>
                  <a:schemeClr val="tx1"/>
                </a:solidFill>
                <a:latin typeface="굴림" pitchFamily="50" charset="-127"/>
                <a:ea typeface="굴림" pitchFamily="50" charset="-127"/>
              </a:rPr>
              <a:t>4</a:t>
            </a:r>
            <a:endParaRPr lang="ko-KR" altLang="en-US" sz="2400" dirty="0">
              <a:solidFill>
                <a:schemeClr val="tx1"/>
              </a:solidFill>
              <a:latin typeface="굴림" pitchFamily="50" charset="-127"/>
              <a:ea typeface="굴림" pitchFamily="50" charset="-127"/>
            </a:endParaRPr>
          </a:p>
        </p:txBody>
      </p:sp>
      <p:pic>
        <p:nvPicPr>
          <p:cNvPr id="14" name="그림 1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818" r="2680" b="66043"/>
          <a:stretch/>
        </p:blipFill>
        <p:spPr>
          <a:xfrm>
            <a:off x="7365759" y="2655788"/>
            <a:ext cx="1906994" cy="185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3161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어린이 도서의 이해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95300" y="1268761"/>
            <a:ext cx="6257900" cy="2304256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en-US" altLang="ko-KR" sz="2400" b="1" dirty="0" smtClean="0">
                <a:latin typeface="돋움" pitchFamily="50" charset="-127"/>
                <a:ea typeface="돋움" pitchFamily="50" charset="-127"/>
              </a:rPr>
              <a:t>The Three Snow Bears by Jan Brett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The Three Snow Bears by Jan Brett is an entertaining retelling of Goldilocks and the Three Bears set in an intuit village in the Artic</a:t>
            </a:r>
            <a:endParaRPr lang="ko-KR" altLang="en-US" sz="2000" dirty="0"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pPr/>
              <a:t>3</a:t>
            </a:fld>
            <a:r>
              <a:rPr lang="ko-KR" altLang="en-US" smtClean="0"/>
              <a:t>페이지</a:t>
            </a:r>
            <a:endParaRPr lang="ko-KR" altLang="en-US" dirty="0"/>
          </a:p>
        </p:txBody>
      </p:sp>
      <p:sp>
        <p:nvSpPr>
          <p:cNvPr id="5" name="내용 개체 틀 2"/>
          <p:cNvSpPr txBox="1">
            <a:spLocks/>
          </p:cNvSpPr>
          <p:nvPr/>
        </p:nvSpPr>
        <p:spPr>
          <a:xfrm>
            <a:off x="495300" y="3573016"/>
            <a:ext cx="8418140" cy="2304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200000"/>
              </a:lnSpc>
              <a:buFont typeface="Wingdings" pitchFamily="2" charset="2"/>
              <a:buChar char="v"/>
            </a:pPr>
            <a:r>
              <a:rPr lang="ko-KR" altLang="en-US" sz="2400" b="1" dirty="0" smtClean="0">
                <a:latin typeface="돋움" pitchFamily="50" charset="-127"/>
                <a:ea typeface="돋움" pitchFamily="50" charset="-127"/>
              </a:rPr>
              <a:t>어린이 도서의 의미</a:t>
            </a:r>
            <a:endParaRPr lang="en-US" altLang="ko-KR" sz="2400" b="1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어린이들을 효과</a:t>
            </a:r>
            <a:r>
              <a:rPr lang="ko-KR" altLang="en-US" sz="2000" dirty="0">
                <a:latin typeface="돋움" pitchFamily="50" charset="-127"/>
                <a:ea typeface="돋움" pitchFamily="50" charset="-127"/>
              </a:rPr>
              <a:t>적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으로 교육하기 위하여 구안된 그림을 담은 책</a:t>
            </a:r>
            <a:endParaRPr lang="en-US" altLang="ko-KR" sz="2000" dirty="0" smtClean="0">
              <a:latin typeface="돋움" pitchFamily="50" charset="-127"/>
              <a:ea typeface="돋움" pitchFamily="50" charset="-127"/>
            </a:endParaRP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그림을 중심으로 한 아동용 간행물로 교육가인 루터</a:t>
            </a:r>
            <a:r>
              <a:rPr lang="en-US" altLang="ko-KR" sz="2000" dirty="0" smtClean="0">
                <a:latin typeface="돋움" pitchFamily="50" charset="-127"/>
                <a:ea typeface="돋움" pitchFamily="50" charset="-127"/>
              </a:rPr>
              <a:t>, </a:t>
            </a:r>
            <a:r>
              <a:rPr lang="ko-KR" altLang="en-US" sz="2000" dirty="0" smtClean="0">
                <a:latin typeface="돋움" pitchFamily="50" charset="-127"/>
                <a:ea typeface="돋움" pitchFamily="50" charset="-127"/>
              </a:rPr>
              <a:t>프뢰벨 등이 어린이 교육에서 그림책을 제작하여 이용</a:t>
            </a:r>
            <a:endParaRPr lang="ko-KR" altLang="en-US" sz="2000" dirty="0"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6" name="동영상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401272" y="1844824"/>
            <a:ext cx="1800200" cy="135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81989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750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repeatCount="indefinite" fill="hold" display="0">
                  <p:stCondLst>
                    <p:cond delay="indefinite"/>
                  </p:stCondLst>
                </p:cTn>
                <p:tgtEl>
                  <p:spTgt spid="6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주요 출간 어린이 도서</a:t>
            </a:r>
            <a:endParaRPr lang="ko-KR" altLang="en-US" dirty="0"/>
          </a:p>
        </p:txBody>
      </p:sp>
      <p:graphicFrame>
        <p:nvGraphicFramePr>
          <p:cNvPr id="5" name="내용 개체 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51428875"/>
              </p:ext>
            </p:extLst>
          </p:nvPr>
        </p:nvGraphicFramePr>
        <p:xfrm>
          <a:off x="2216697" y="2500888"/>
          <a:ext cx="7200798" cy="3456384"/>
        </p:xfrm>
        <a:graphic>
          <a:graphicData uri="http://schemas.openxmlformats.org/drawingml/2006/table">
            <a:tbl>
              <a:tblPr>
                <a:tableStyleId>{69C7853C-536D-4A76-A0AE-DD22124D55A5}</a:tableStyleId>
              </a:tblPr>
              <a:tblGrid>
                <a:gridCol w="2400266"/>
                <a:gridCol w="2400266"/>
                <a:gridCol w="2400266"/>
              </a:tblGrid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타조는 엄청나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조은수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웅진주니어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손바닥 동물원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한태희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예림당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뒤죽박죽 박물관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유주연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책 읽는 곰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겨울을 만났어요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이미애 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/ </a:t>
                      </a:r>
                      <a:r>
                        <a:rPr lang="ko-KR" altLang="en-US" smtClean="0">
                          <a:latin typeface="돋움" pitchFamily="50" charset="-127"/>
                          <a:ea typeface="돋움" pitchFamily="50" charset="-127"/>
                        </a:rPr>
                        <a:t>이종미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보림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나도 같이 끼워 줄래</a:t>
                      </a:r>
                      <a:r>
                        <a:rPr lang="en-US" altLang="ko-KR" dirty="0" smtClean="0">
                          <a:latin typeface="돋움" pitchFamily="50" charset="-127"/>
                          <a:ea typeface="돋움" pitchFamily="50" charset="-127"/>
                        </a:rPr>
                        <a:t>?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룩 코프만스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북스토리아이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토끼들의 행복한 겨울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나탈리 러셀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smtClean="0">
                          <a:latin typeface="돋움" pitchFamily="50" charset="-127"/>
                          <a:ea typeface="돋움" pitchFamily="50" charset="-127"/>
                        </a:rPr>
                        <a:t>키즈엠</a:t>
                      </a:r>
                      <a:endParaRPr lang="ko-KR" altLang="en-US" dirty="0">
                        <a:latin typeface="돋움" pitchFamily="50" charset="-127"/>
                        <a:ea typeface="돋움" pitchFamily="50" charset="-127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pPr/>
              <a:t>4</a:t>
            </a:fld>
            <a:r>
              <a:rPr lang="ko-KR" altLang="en-US" smtClean="0"/>
              <a:t>페이지</a:t>
            </a:r>
            <a:endParaRPr lang="ko-KR" altLang="en-US" dirty="0"/>
          </a:p>
        </p:txBody>
      </p:sp>
      <p:sp>
        <p:nvSpPr>
          <p:cNvPr id="6" name="순서도: 문서 5"/>
          <p:cNvSpPr/>
          <p:nvPr/>
        </p:nvSpPr>
        <p:spPr>
          <a:xfrm flipH="1">
            <a:off x="399244" y="2492896"/>
            <a:ext cx="1800200" cy="115212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해외 출간</a:t>
            </a:r>
            <a:endParaRPr lang="ko-KR" altLang="en-US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7" name="순서도: 문서 6"/>
          <p:cNvSpPr/>
          <p:nvPr/>
        </p:nvSpPr>
        <p:spPr>
          <a:xfrm flipH="1">
            <a:off x="399244" y="3653650"/>
            <a:ext cx="1800200" cy="115212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국내 출간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8" name="순서도: 문서 7"/>
          <p:cNvSpPr/>
          <p:nvPr/>
        </p:nvSpPr>
        <p:spPr>
          <a:xfrm flipH="1">
            <a:off x="399244" y="4811546"/>
            <a:ext cx="1800200" cy="1152128"/>
          </a:xfrm>
          <a:prstGeom prst="flowChartDocumen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번역서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9" name="직각 삼각형 8"/>
          <p:cNvSpPr/>
          <p:nvPr/>
        </p:nvSpPr>
        <p:spPr>
          <a:xfrm>
            <a:off x="2216696" y="1700808"/>
            <a:ext cx="2376264" cy="792088"/>
          </a:xfrm>
          <a:prstGeom prst="rtTriangl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평행 사변형 9"/>
          <p:cNvSpPr/>
          <p:nvPr/>
        </p:nvSpPr>
        <p:spPr>
          <a:xfrm>
            <a:off x="2220040" y="1700808"/>
            <a:ext cx="2376264" cy="792088"/>
          </a:xfrm>
          <a:prstGeom prst="parallelogram">
            <a:avLst>
              <a:gd name="adj" fmla="val 46781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제목</a:t>
            </a:r>
            <a:endParaRPr lang="ko-KR" altLang="en-US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1" name="직각 삼각형 10"/>
          <p:cNvSpPr/>
          <p:nvPr/>
        </p:nvSpPr>
        <p:spPr>
          <a:xfrm>
            <a:off x="4599284" y="1700808"/>
            <a:ext cx="2376264" cy="792088"/>
          </a:xfrm>
          <a:prstGeom prst="rtTriangl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평행 사변형 11"/>
          <p:cNvSpPr/>
          <p:nvPr/>
        </p:nvSpPr>
        <p:spPr>
          <a:xfrm>
            <a:off x="4602628" y="1700808"/>
            <a:ext cx="2376264" cy="792088"/>
          </a:xfrm>
          <a:prstGeom prst="parallelogram">
            <a:avLst>
              <a:gd name="adj" fmla="val 46781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글 </a:t>
            </a:r>
            <a:r>
              <a:rPr lang="en-US" altLang="ko-KR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/ </a:t>
            </a:r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그림</a:t>
            </a:r>
            <a:endParaRPr lang="ko-KR" altLang="en-US" dirty="0">
              <a:solidFill>
                <a:schemeClr val="tx1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3" name="직각 삼각형 12"/>
          <p:cNvSpPr/>
          <p:nvPr/>
        </p:nvSpPr>
        <p:spPr>
          <a:xfrm>
            <a:off x="6975548" y="1700808"/>
            <a:ext cx="2376264" cy="792088"/>
          </a:xfrm>
          <a:prstGeom prst="rtTriangle">
            <a:avLst/>
          </a:prstGeom>
          <a:solidFill>
            <a:schemeClr val="accent4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4" name="평행 사변형 13"/>
          <p:cNvSpPr/>
          <p:nvPr/>
        </p:nvSpPr>
        <p:spPr>
          <a:xfrm>
            <a:off x="6978892" y="1700808"/>
            <a:ext cx="2376264" cy="792088"/>
          </a:xfrm>
          <a:prstGeom prst="parallelogram">
            <a:avLst>
              <a:gd name="adj" fmla="val 46781"/>
            </a:avLst>
          </a:prstGeom>
          <a:solidFill>
            <a:schemeClr val="accent4">
              <a:lumMod val="40000"/>
              <a:lumOff val="60000"/>
            </a:schemeClr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o-KR" altLang="en-US" dirty="0" smtClean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출판</a:t>
            </a:r>
            <a:r>
              <a:rPr lang="ko-KR" altLang="en-US" dirty="0">
                <a:solidFill>
                  <a:schemeClr val="tx1"/>
                </a:solidFill>
                <a:latin typeface="돋움" pitchFamily="50" charset="-127"/>
                <a:ea typeface="돋움" pitchFamily="50" charset="-127"/>
              </a:rPr>
              <a:t>사</a:t>
            </a:r>
          </a:p>
        </p:txBody>
      </p:sp>
    </p:spTree>
    <p:extLst>
      <p:ext uri="{BB962C8B-B14F-4D97-AF65-F5344CB8AC3E}">
        <p14:creationId xmlns:p14="http://schemas.microsoft.com/office/powerpoint/2010/main" val="29327315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pPr/>
              <a:t>5</a:t>
            </a:fld>
            <a:r>
              <a:rPr lang="ko-KR" altLang="en-US" smtClean="0"/>
              <a:t>페이지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92043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D196A-E33E-4E28-AADA-4FAD1B07B735}" type="slidenum">
              <a:rPr lang="ko-KR" altLang="en-US" smtClean="0"/>
              <a:pPr/>
              <a:t>6</a:t>
            </a:fld>
            <a:r>
              <a:rPr lang="ko-KR" altLang="en-US" smtClean="0"/>
              <a:t>페이지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36228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12700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</TotalTime>
  <Words>142</Words>
  <Application>Microsoft Office PowerPoint</Application>
  <PresentationFormat>A4 용지(210x297mm)</PresentationFormat>
  <Paragraphs>47</Paragraphs>
  <Slides>6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PowerPoint 프레젠테이션</vt:lpstr>
      <vt:lpstr>목 차</vt:lpstr>
      <vt:lpstr>어린이 도서의 이해</vt:lpstr>
      <vt:lpstr>주요 출간 어린이 도서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eood</dc:creator>
  <cp:lastModifiedBy>eood</cp:lastModifiedBy>
  <cp:revision>14</cp:revision>
  <dcterms:created xsi:type="dcterms:W3CDTF">2018-09-27T06:37:32Z</dcterms:created>
  <dcterms:modified xsi:type="dcterms:W3CDTF">2018-11-13T04:44:02Z</dcterms:modified>
</cp:coreProperties>
</file>