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DC776-57F3-4C43-A76A-D5B13872684C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67757-94FD-4DA4-8F95-F0E5087E6E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3261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6A80-B0F8-4283-BC20-4A9EDA0D47B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27BE-9839-48C2-B9F9-4D673463C7E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7896-B1DB-45D6-A186-857F53CB0FA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95BD-97EF-4FC8-A981-CCF1434E029F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F7A2503-0327-4B70-82AA-0BC89D3A2286}" type="slidenum">
              <a:rPr lang="ko-KR" altLang="en-US" smtClean="0"/>
              <a:pPr/>
              <a:t>‹#›</a:t>
            </a:fld>
            <a:r>
              <a:rPr lang="ko-KR" altLang="en-US" smtClean="0"/>
              <a:t>쪽</a:t>
            </a:r>
            <a:endParaRPr lang="ko-KR" altLang="en-US"/>
          </a:p>
        </p:txBody>
      </p:sp>
      <p:sp>
        <p:nvSpPr>
          <p:cNvPr id="7" name="양쪽 모서리가 둥근 사각형 6"/>
          <p:cNvSpPr/>
          <p:nvPr userDrawn="1"/>
        </p:nvSpPr>
        <p:spPr>
          <a:xfrm>
            <a:off x="0" y="0"/>
            <a:ext cx="9906000" cy="1196752"/>
          </a:xfrm>
          <a:prstGeom prst="round2SameRect">
            <a:avLst>
              <a:gd name="adj1" fmla="val 19185"/>
              <a:gd name="adj2" fmla="val 0"/>
            </a:avLst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양쪽 모서리가 둥근 사각형 9"/>
          <p:cNvSpPr/>
          <p:nvPr userDrawn="1"/>
        </p:nvSpPr>
        <p:spPr>
          <a:xfrm flipV="1">
            <a:off x="10048" y="192592"/>
            <a:ext cx="9906000" cy="1196752"/>
          </a:xfrm>
          <a:prstGeom prst="round2SameRect">
            <a:avLst>
              <a:gd name="adj1" fmla="val 19185"/>
              <a:gd name="adj2" fmla="val 0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188640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1" name="그림 10" descr="로고2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0569" y="6267456"/>
            <a:ext cx="1368152" cy="5059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9ECE-D488-4D7C-8D8F-BBFCBE942F4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5C8B-C382-411F-AD0C-48FD5C430A3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BC7A-5BA3-4DF1-AD48-ACDBB4D55766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F66E-237A-4DD3-A5D6-54E2161BE54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47E06-C8A7-4D27-9CE3-47190996BC9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13DC-4A3C-4FB5-BA5A-30CD8E8A884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E84D-D5A8-4C48-921C-9ADC0E353447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F0AA-965F-4AC8-8DFE-CB66FD314E7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내용 개체 틀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2</a:t>
            </a:fld>
            <a:r>
              <a:rPr lang="ko-KR" altLang="en-US" smtClean="0"/>
              <a:t>쪽</a:t>
            </a:r>
            <a:endParaRPr lang="ko-KR" altLang="en-US"/>
          </a:p>
        </p:txBody>
      </p:sp>
      <p:sp>
        <p:nvSpPr>
          <p:cNvPr id="15" name="제목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3</a:t>
            </a:fld>
            <a:r>
              <a:rPr lang="ko-KR" altLang="en-US" smtClean="0"/>
              <a:t>쪽</a:t>
            </a:r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4</a:t>
            </a:fld>
            <a:r>
              <a:rPr lang="ko-KR" altLang="en-US" smtClean="0"/>
              <a:t>쪽</a:t>
            </a:r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5</a:t>
            </a:fld>
            <a:r>
              <a:rPr lang="ko-KR" altLang="en-US" smtClean="0"/>
              <a:t>쪽</a:t>
            </a:r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6</a:t>
            </a:fld>
            <a:r>
              <a:rPr lang="ko-KR" altLang="en-US" smtClean="0"/>
              <a:t>쪽</a:t>
            </a:r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</Words>
  <Application>Microsoft Office PowerPoint</Application>
  <PresentationFormat>A4 용지(210x297mm)</PresentationFormat>
  <Paragraphs>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4</cp:revision>
  <dcterms:created xsi:type="dcterms:W3CDTF">2015-01-20T04:57:38Z</dcterms:created>
  <dcterms:modified xsi:type="dcterms:W3CDTF">2016-09-23T04:09:21Z</dcterms:modified>
</cp:coreProperties>
</file>