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C1C1-2B9F-4252-89FC-1A1BF0E69716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C88F-2FCB-4D24-BE39-6826044810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71B-06EA-485B-A04B-111E476B5E8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1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D7A-EBDF-4076-A9B5-1A7C16CA210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19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392F-09D6-4589-A5A6-2365E8B8EDC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1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DBE-4475-49AC-A80C-C7374A6383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세로로 말린 두루마리 모양 6"/>
          <p:cNvSpPr/>
          <p:nvPr userDrawn="1"/>
        </p:nvSpPr>
        <p:spPr>
          <a:xfrm>
            <a:off x="0" y="0"/>
            <a:ext cx="9906000" cy="1124744"/>
          </a:xfrm>
          <a:prstGeom prst="verticalScroll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 userDrawn="1"/>
        </p:nvSpPr>
        <p:spPr>
          <a:xfrm>
            <a:off x="128464" y="116632"/>
            <a:ext cx="9649072" cy="936104"/>
          </a:xfrm>
          <a:prstGeom prst="hexagon">
            <a:avLst>
              <a:gd name="adj" fmla="val 825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9422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237312"/>
            <a:ext cx="1656183" cy="5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8F7-815B-4F32-97CB-5A2CE3F49ED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2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B36-39CA-4ED1-9C9B-AAB07F40F91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3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411F-04F0-4E7C-9495-49BA670FAF3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557-D812-445D-845E-3928FCB102C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83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859-3456-411E-A4A7-6818B2CF93A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19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3A70-6395-493A-8F90-A0E604E61F2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F02B-BFE9-499E-A76E-898A43167B3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34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BD4E-6C41-489D-8B43-46EDFE93995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6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7"/>
          <p:cNvSpPr/>
          <p:nvPr/>
        </p:nvSpPr>
        <p:spPr>
          <a:xfrm>
            <a:off x="-926" y="4350619"/>
            <a:ext cx="7258182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7"/>
          <p:cNvSpPr/>
          <p:nvPr/>
        </p:nvSpPr>
        <p:spPr>
          <a:xfrm flipH="1" flipV="1">
            <a:off x="3008784" y="-1"/>
            <a:ext cx="6897216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" y="205938"/>
            <a:ext cx="2925650" cy="9606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52600" y="2967335"/>
            <a:ext cx="7324007" cy="13832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Convergence of Network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0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동 입력 7"/>
          <p:cNvSpPr/>
          <p:nvPr/>
        </p:nvSpPr>
        <p:spPr>
          <a:xfrm>
            <a:off x="1496616" y="1700808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방송과 통신의 결합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72"/>
            <a:ext cx="8915400" cy="114300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십각형 6"/>
          <p:cNvSpPr/>
          <p:nvPr/>
        </p:nvSpPr>
        <p:spPr>
          <a:xfrm>
            <a:off x="1136576" y="1700808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수동 입력 8"/>
          <p:cNvSpPr/>
          <p:nvPr/>
        </p:nvSpPr>
        <p:spPr>
          <a:xfrm>
            <a:off x="1496616" y="2735664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방송통신융합의 개요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십각형 9"/>
          <p:cNvSpPr/>
          <p:nvPr/>
        </p:nvSpPr>
        <p:spPr>
          <a:xfrm>
            <a:off x="1136576" y="2735664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1" name="순서도: 수동 입력 10"/>
          <p:cNvSpPr/>
          <p:nvPr/>
        </p:nvSpPr>
        <p:spPr>
          <a:xfrm>
            <a:off x="1496616" y="3789040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업종별 네트워크 구축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2" name="십각형 11"/>
          <p:cNvSpPr/>
          <p:nvPr/>
        </p:nvSpPr>
        <p:spPr>
          <a:xfrm>
            <a:off x="1136576" y="3789040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3" name="순서도: 수동 입력 12"/>
          <p:cNvSpPr/>
          <p:nvPr/>
        </p:nvSpPr>
        <p:spPr>
          <a:xfrm>
            <a:off x="1496616" y="4823896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방송통신융합의 전개 방향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각형 13"/>
          <p:cNvSpPr/>
          <p:nvPr/>
        </p:nvSpPr>
        <p:spPr>
          <a:xfrm>
            <a:off x="1136576" y="4823896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30954" r="5369" b="34523"/>
          <a:stretch/>
        </p:blipFill>
        <p:spPr>
          <a:xfrm>
            <a:off x="7095900" y="3639029"/>
            <a:ext cx="1673524" cy="18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방송과 통신의 결합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484785"/>
            <a:ext cx="8274124" cy="180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Promote digital transition of terrestrial broadcasting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Carry out joint promotional activity and improve digital reception by assisting community reception facility-building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284984"/>
            <a:ext cx="690597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의미와 전망</a:t>
            </a:r>
            <a:endParaRPr lang="en-US" altLang="ko-KR" sz="2400" b="1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디지털 기술의 발전 및 네트워크의 광대역화 진전에 따라 기존 방송과 통신의 경계가 무너지는 현상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DMB, IPTV, TV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포털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VOD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등 소비자의 요구에 따라 미디어 선택이 가능하도록 특화된 </a:t>
            </a:r>
            <a:r>
              <a:rPr lang="ko-KR" altLang="en-US" sz="2000" smtClean="0">
                <a:latin typeface="굴림" pitchFamily="50" charset="-127"/>
                <a:ea typeface="굴림" pitchFamily="50" charset="-127"/>
              </a:rPr>
              <a:t>서비스 등장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1312" y="4005064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화살표 설명선 5"/>
          <p:cNvSpPr/>
          <p:nvPr/>
        </p:nvSpPr>
        <p:spPr>
          <a:xfrm>
            <a:off x="2072680" y="1700808"/>
            <a:ext cx="3672408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42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방송통신융합의 개요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40743"/>
              </p:ext>
            </p:extLst>
          </p:nvPr>
        </p:nvGraphicFramePr>
        <p:xfrm>
          <a:off x="2072680" y="2492896"/>
          <a:ext cx="7338020" cy="34887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69010"/>
                <a:gridCol w="3669010"/>
              </a:tblGrid>
              <a:tr h="1162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방송과 통신의 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가지 이상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서비스를 패키지로 판매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TPS(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전화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+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인터넷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+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방송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QPS(TPS+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이동전화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1162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네트워크의 성격에 관계없이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통신망을 통한 방송 서비스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제공 가능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인터넷 방송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IPTV, TV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포털 등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1162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멀티미디어의 특성이 가속화되며 기록과 보존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결합의 형태 및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가능성이 무한 증대됨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스포츠와 게임의 결합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교육과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게임의 결합 등 퓨전 콘텐츠 생산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0" name="오른쪽 화살표 설명선 9"/>
          <p:cNvSpPr/>
          <p:nvPr/>
        </p:nvSpPr>
        <p:spPr>
          <a:xfrm flipH="1">
            <a:off x="2072680" y="1700808"/>
            <a:ext cx="3365594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42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융합 내용</a:t>
            </a:r>
            <a:endParaRPr lang="ko-KR" altLang="en-US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오른쪽 화살표 설명선 10"/>
          <p:cNvSpPr/>
          <p:nvPr/>
        </p:nvSpPr>
        <p:spPr>
          <a:xfrm>
            <a:off x="5745088" y="1700808"/>
            <a:ext cx="3672408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42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설명선 11"/>
          <p:cNvSpPr/>
          <p:nvPr/>
        </p:nvSpPr>
        <p:spPr>
          <a:xfrm flipH="1">
            <a:off x="5745088" y="1700808"/>
            <a:ext cx="3365594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42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대표 사례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632520" y="2510148"/>
            <a:ext cx="1440160" cy="1152128"/>
          </a:xfrm>
          <a:prstGeom prst="snip2Diag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서비스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융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합</a:t>
            </a: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632520" y="3666226"/>
            <a:ext cx="1440160" cy="1152128"/>
          </a:xfrm>
          <a:prstGeom prst="snip2Diag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네트워크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융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합</a:t>
            </a:r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632520" y="4818354"/>
            <a:ext cx="1440160" cy="1152128"/>
          </a:xfrm>
          <a:prstGeom prst="snip2Diag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콘텐츠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융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합</a:t>
            </a:r>
          </a:p>
        </p:txBody>
      </p:sp>
    </p:spTree>
    <p:extLst>
      <p:ext uri="{BB962C8B-B14F-4D97-AF65-F5344CB8AC3E}">
        <p14:creationId xmlns:p14="http://schemas.microsoft.com/office/powerpoint/2010/main" val="40417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84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153</Words>
  <Application>Microsoft Office PowerPoint</Application>
  <PresentationFormat>A4 용지(210x297mm)</PresentationFormat>
  <Paragraphs>42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방송과 통신의 결합</vt:lpstr>
      <vt:lpstr>방송통신융합의 개요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20</cp:revision>
  <dcterms:created xsi:type="dcterms:W3CDTF">2018-09-27T06:07:09Z</dcterms:created>
  <dcterms:modified xsi:type="dcterms:W3CDTF">2018-11-13T10:16:09Z</dcterms:modified>
</cp:coreProperties>
</file>