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EA5EB-5FDE-455F-B7F8-6421EE5D4EC5}" type="datetimeFigureOut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CA428-E740-4437-AEDA-EE75CDE8FE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76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4F56-3FEF-4955-9F9F-9426DC322825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36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2BC5-CEA9-4C41-884A-C2DEA387E6A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0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0FA-7C45-4282-9B18-427FCDB7E56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95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0245-78A6-4FC2-A089-C0F55E5AE8C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0"/>
            <a:ext cx="9906000" cy="11967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0" y="0"/>
            <a:ext cx="9906000" cy="1196752"/>
          </a:xfrm>
          <a:prstGeom prst="plaqu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355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B7B7D"/>
              </a:clrFrom>
              <a:clrTo>
                <a:srgbClr val="7B7B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51" y="6199988"/>
            <a:ext cx="1868045" cy="61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3094-66D3-4DB2-B19F-281F33C4927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6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6AC9-5CE5-4116-B90E-E901C51115D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8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F44D-48F5-4354-8FE9-7F70E9D353B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0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A78-8692-4ABB-BA03-FD4E679F5162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C16-A55D-46A9-BECD-3AA1FBD29AF9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EAA-F6E9-44BF-9F1C-2700F7D501CC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2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89C1-C8EA-4B3D-8013-CB679534120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1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BF9-AFDC-4959-84B5-A2949CA364C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하트 9"/>
          <p:cNvSpPr/>
          <p:nvPr/>
        </p:nvSpPr>
        <p:spPr>
          <a:xfrm rot="17042876">
            <a:off x="301126" y="114932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하트 9"/>
          <p:cNvSpPr/>
          <p:nvPr/>
        </p:nvSpPr>
        <p:spPr>
          <a:xfrm rot="4557124" flipH="1">
            <a:off x="2157781" y="113513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08584" y="4077072"/>
            <a:ext cx="7479863" cy="144016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1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Franchise Cafe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60000" endA="900" endPos="580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249191"/>
            <a:ext cx="2920644" cy="95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9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1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3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48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7</cp:revision>
  <dcterms:created xsi:type="dcterms:W3CDTF">2018-09-27T06:27:06Z</dcterms:created>
  <dcterms:modified xsi:type="dcterms:W3CDTF">2018-11-13T04:40:22Z</dcterms:modified>
</cp:coreProperties>
</file>