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26A1E-5233-4904-B43A-4A2D64BCF4C2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958D4-8F64-4190-A2FA-79DFA637E0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367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E63C-8945-44A2-AB60-3B65C06C39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FF0A-BC45-4C82-8E9A-D6C037B29E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BBF-EF05-4F03-8533-D6460C650F1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6549-9B69-40F5-8127-83655363A6A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가로로 말린 두루마리 모양 9"/>
          <p:cNvSpPr/>
          <p:nvPr userDrawn="1"/>
        </p:nvSpPr>
        <p:spPr>
          <a:xfrm>
            <a:off x="0" y="0"/>
            <a:ext cx="9906000" cy="1428736"/>
          </a:xfrm>
          <a:prstGeom prst="horizontalScroll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가로로 말린 두루마리 모양 10"/>
          <p:cNvSpPr/>
          <p:nvPr userDrawn="1"/>
        </p:nvSpPr>
        <p:spPr>
          <a:xfrm>
            <a:off x="666720" y="0"/>
            <a:ext cx="8572560" cy="14287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3844" y="14285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3" name="그림 12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3" y="6309320"/>
            <a:ext cx="1368151" cy="3996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903-C033-4378-B15C-CA48EC0DCC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9758-9F78-46F1-9A7C-64C955A701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C044-4121-4981-8996-F73009D6515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3D72-D7F6-476B-B4A1-7E30B21F10B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E5C5-8A35-4CCA-A65C-8BA6BBE50C7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0315-DE53-4CF3-BA3C-490D96E2ABD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4182-4CD3-4C40-94F6-53E8FB69F4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CA9F-0FB4-43A5-AD02-8FCB26BB68D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1527464"/>
            <a:ext cx="9906000" cy="5330536"/>
          </a:xfrm>
          <a:custGeom>
            <a:avLst/>
            <a:gdLst>
              <a:gd name="connsiteX0" fmla="*/ 0 w 9906000"/>
              <a:gd name="connsiteY0" fmla="*/ 0 h 3643314"/>
              <a:gd name="connsiteX1" fmla="*/ 9906000 w 9906000"/>
              <a:gd name="connsiteY1" fmla="*/ 0 h 3643314"/>
              <a:gd name="connsiteX2" fmla="*/ 9906000 w 9906000"/>
              <a:gd name="connsiteY2" fmla="*/ 3643314 h 3643314"/>
              <a:gd name="connsiteX3" fmla="*/ 0 w 9906000"/>
              <a:gd name="connsiteY3" fmla="*/ 3643314 h 3643314"/>
              <a:gd name="connsiteX4" fmla="*/ 0 w 9906000"/>
              <a:gd name="connsiteY4" fmla="*/ 0 h 3643314"/>
              <a:gd name="connsiteX0" fmla="*/ 0 w 9906000"/>
              <a:gd name="connsiteY0" fmla="*/ 1687222 h 5330536"/>
              <a:gd name="connsiteX1" fmla="*/ 9906000 w 9906000"/>
              <a:gd name="connsiteY1" fmla="*/ 1687222 h 5330536"/>
              <a:gd name="connsiteX2" fmla="*/ 9906000 w 9906000"/>
              <a:gd name="connsiteY2" fmla="*/ 5330536 h 5330536"/>
              <a:gd name="connsiteX3" fmla="*/ 0 w 9906000"/>
              <a:gd name="connsiteY3" fmla="*/ 5330536 h 5330536"/>
              <a:gd name="connsiteX4" fmla="*/ 0 w 9906000"/>
              <a:gd name="connsiteY4" fmla="*/ 1687222 h 5330536"/>
              <a:gd name="connsiteX0" fmla="*/ 0 w 9906000"/>
              <a:gd name="connsiteY0" fmla="*/ 1687222 h 5330536"/>
              <a:gd name="connsiteX1" fmla="*/ 9906000 w 9906000"/>
              <a:gd name="connsiteY1" fmla="*/ 1687222 h 5330536"/>
              <a:gd name="connsiteX2" fmla="*/ 9906000 w 9906000"/>
              <a:gd name="connsiteY2" fmla="*/ 5330536 h 5330536"/>
              <a:gd name="connsiteX3" fmla="*/ 0 w 9906000"/>
              <a:gd name="connsiteY3" fmla="*/ 5330536 h 5330536"/>
              <a:gd name="connsiteX4" fmla="*/ 0 w 9906000"/>
              <a:gd name="connsiteY4" fmla="*/ 1687222 h 533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5330536">
                <a:moveTo>
                  <a:pt x="0" y="1687222"/>
                </a:moveTo>
                <a:cubicBezTo>
                  <a:pt x="1831265" y="0"/>
                  <a:pt x="5431981" y="3688772"/>
                  <a:pt x="9906000" y="1687222"/>
                </a:cubicBezTo>
                <a:lnTo>
                  <a:pt x="9906000" y="5330536"/>
                </a:lnTo>
                <a:lnTo>
                  <a:pt x="0" y="5330536"/>
                </a:lnTo>
                <a:lnTo>
                  <a:pt x="0" y="1687222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881298" y="1643050"/>
            <a:ext cx="4714908" cy="11046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Soil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8" name="그림 7" descr="로고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39082" y="184619"/>
            <a:ext cx="2014575" cy="6615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평행 사변형 13"/>
          <p:cNvSpPr/>
          <p:nvPr/>
        </p:nvSpPr>
        <p:spPr>
          <a:xfrm>
            <a:off x="3080792" y="1844824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토양이란</a:t>
            </a:r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?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사다리꼴 14"/>
          <p:cNvSpPr/>
          <p:nvPr/>
        </p:nvSpPr>
        <p:spPr>
          <a:xfrm rot="970104">
            <a:off x="2637822" y="1828959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5140" y="191683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평행 사변형 16"/>
          <p:cNvSpPr/>
          <p:nvPr/>
        </p:nvSpPr>
        <p:spPr>
          <a:xfrm>
            <a:off x="3080792" y="5013176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퇴적 토양의 종류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사다리꼴 17"/>
          <p:cNvSpPr/>
          <p:nvPr/>
        </p:nvSpPr>
        <p:spPr>
          <a:xfrm rot="970104">
            <a:off x="2637822" y="4997311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5140" y="508518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평행 사변형 19"/>
          <p:cNvSpPr/>
          <p:nvPr/>
        </p:nvSpPr>
        <p:spPr>
          <a:xfrm>
            <a:off x="3080792" y="3975419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토양오염발생 우려지역 현황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사다리꼴 20"/>
          <p:cNvSpPr/>
          <p:nvPr/>
        </p:nvSpPr>
        <p:spPr>
          <a:xfrm rot="970104">
            <a:off x="2637822" y="3957131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5140" y="404742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평행 사변형 22"/>
          <p:cNvSpPr/>
          <p:nvPr/>
        </p:nvSpPr>
        <p:spPr>
          <a:xfrm>
            <a:off x="3080792" y="2895299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토양오염 우려지역 유형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사다리꼴 23"/>
          <p:cNvSpPr/>
          <p:nvPr/>
        </p:nvSpPr>
        <p:spPr>
          <a:xfrm rot="970104">
            <a:off x="2637822" y="2879434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25140" y="296730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8" t="32848" r="47420" b="35876"/>
          <a:stretch/>
        </p:blipFill>
        <p:spPr>
          <a:xfrm>
            <a:off x="488504" y="3869239"/>
            <a:ext cx="1980306" cy="17069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토양이란</a:t>
            </a:r>
            <a:r>
              <a:rPr lang="en-US" altLang="ko-KR" smtClean="0"/>
              <a:t>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484784"/>
            <a:ext cx="7121996" cy="26928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Soil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Soil is a natural body consisting of layers of mineral constituents of variable thicknesses, which differ form the parent materials in their </a:t>
            </a:r>
            <a:br>
              <a:rPr lang="en-US" altLang="ko-KR" sz="200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morphological, physical, and chemical characteristics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95300" y="3933056"/>
            <a:ext cx="8634164" cy="2692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토양 지리학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토양이 지리적 분포와 토양 생성 인자의 지리적 분포를 비교 대조하여 토양 분포의 법칙성을 도출하고 각각의 토양이 토양 생성 인자와 어떤 상호작용으로 형성되었는가를 밝히는 것을 목적으로 하는 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</a:b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연구 분야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7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17296" y="2132856"/>
            <a:ext cx="2088232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토양오염 우려지역 유형</a:t>
            </a:r>
            <a:endParaRPr lang="ko-KR" altLang="en-US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1784648" y="2636912"/>
          <a:ext cx="7554044" cy="33588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36304"/>
                <a:gridCol w="4817740"/>
              </a:tblGrid>
              <a:tr h="798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err="1" smtClean="0">
                          <a:latin typeface="돋움" pitchFamily="50" charset="-127"/>
                          <a:ea typeface="돋움" pitchFamily="50" charset="-127"/>
                        </a:rPr>
                        <a:t>고철야적지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금속물질을 야적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하역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상차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도장하는</a:t>
                      </a:r>
                      <a:r>
                        <a:rPr lang="ko-KR" altLang="en-US" baseline="0" smtClean="0">
                          <a:latin typeface="돋움" pitchFamily="50" charset="-127"/>
                          <a:ea typeface="돋움" pitchFamily="50" charset="-127"/>
                        </a:rPr>
                        <a:t> 등 비산먼지 발생 및 오염물질을 유출시키는 지역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3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err="1" smtClean="0">
                          <a:latin typeface="돋움" pitchFamily="50" charset="-127"/>
                          <a:ea typeface="돋움" pitchFamily="50" charset="-127"/>
                        </a:rPr>
                        <a:t>폐금속광산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 지역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금속광산의 광미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err="1" smtClean="0">
                          <a:latin typeface="돋움" pitchFamily="50" charset="-127"/>
                          <a:ea typeface="돋움" pitchFamily="50" charset="-127"/>
                        </a:rPr>
                        <a:t>갱내수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폐석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폐수 등의 </a:t>
                      </a:r>
                      <a:endParaRPr lang="en-US" altLang="ko-KR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영향권 지역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3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산업단지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금속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전자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화학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기계 등의 토양오염물질 배출 공장부지 내 등 영향권 지역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3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가축 </a:t>
                      </a:r>
                      <a:r>
                        <a:rPr lang="ko-KR" altLang="en-US" err="1" smtClean="0">
                          <a:latin typeface="돋움" pitchFamily="50" charset="-127"/>
                          <a:ea typeface="돋움" pitchFamily="50" charset="-127"/>
                        </a:rPr>
                        <a:t>살처분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err="1" smtClean="0">
                          <a:latin typeface="돋움" pitchFamily="50" charset="-127"/>
                          <a:ea typeface="돋움" pitchFamily="50" charset="-127"/>
                        </a:rPr>
                        <a:t>매몰지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구제역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조류인플루엔자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돼지열병 등으로 가축을 매몰한 지역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3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주한미군 반환공여지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반환된 미군기지</a:t>
                      </a:r>
                      <a:endParaRPr lang="en-US" altLang="ko-KR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반환예정지 및 지속공여구역 제외</a:t>
                      </a:r>
                      <a:r>
                        <a:rPr lang="en-US" altLang="ko-KR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9" name="양쪽 모서리가 잘린 사각형 8"/>
          <p:cNvSpPr/>
          <p:nvPr/>
        </p:nvSpPr>
        <p:spPr>
          <a:xfrm>
            <a:off x="1784648" y="1700808"/>
            <a:ext cx="2736304" cy="936104"/>
          </a:xfrm>
          <a:prstGeom prst="snip2Same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784648" y="1844824"/>
            <a:ext cx="2736304" cy="648072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오염발생 우려지역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양쪽 모서리가 잘린 사각형 10"/>
          <p:cNvSpPr/>
          <p:nvPr/>
        </p:nvSpPr>
        <p:spPr>
          <a:xfrm>
            <a:off x="4520952" y="1700808"/>
            <a:ext cx="4824536" cy="936104"/>
          </a:xfrm>
          <a:prstGeom prst="snip2Same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520952" y="1844824"/>
            <a:ext cx="4824536" cy="648072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세부지역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모서리가 접힌 도형 12"/>
          <p:cNvSpPr/>
          <p:nvPr/>
        </p:nvSpPr>
        <p:spPr>
          <a:xfrm flipH="1">
            <a:off x="200472" y="2636912"/>
            <a:ext cx="1584176" cy="2088232"/>
          </a:xfrm>
          <a:prstGeom prst="foldedCorner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토양오염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실태조사 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지역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모서리가 접힌 도형 15"/>
          <p:cNvSpPr/>
          <p:nvPr/>
        </p:nvSpPr>
        <p:spPr>
          <a:xfrm flipH="1">
            <a:off x="272480" y="4725144"/>
            <a:ext cx="1512168" cy="1296144"/>
          </a:xfrm>
          <a:prstGeom prst="foldedCorner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기타오염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우려지역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154</Words>
  <Application>Microsoft Office PowerPoint</Application>
  <PresentationFormat>A4 용지(210x297mm)</PresentationFormat>
  <Paragraphs>40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토양이란?</vt:lpstr>
      <vt:lpstr>토양오염 우려지역 유형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71</cp:revision>
  <dcterms:created xsi:type="dcterms:W3CDTF">2015-01-12T01:26:43Z</dcterms:created>
  <dcterms:modified xsi:type="dcterms:W3CDTF">2016-09-23T05:15:48Z</dcterms:modified>
</cp:coreProperties>
</file>