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궁서" pitchFamily="18" charset="-127"/>
                <a:ea typeface="궁서" pitchFamily="18" charset="-127"/>
              </a:defRPr>
            </a:pPr>
            <a:r>
              <a:rPr lang="en-US" altLang="ko-KR" sz="2400" smtClean="0">
                <a:latin typeface="궁서" pitchFamily="18" charset="-127"/>
                <a:ea typeface="궁서" pitchFamily="18" charset="-127"/>
              </a:rPr>
              <a:t>PC</a:t>
            </a:r>
            <a:r>
              <a:rPr lang="ko-KR" altLang="en-US" sz="2400" smtClean="0">
                <a:latin typeface="궁서" pitchFamily="18" charset="-127"/>
                <a:ea typeface="궁서" pitchFamily="18" charset="-127"/>
              </a:rPr>
              <a:t>메신저 서비스 이용 현황</a:t>
            </a:r>
            <a:endParaRPr lang="ko-KR" altLang="en-US" sz="2400">
              <a:latin typeface="궁서" pitchFamily="18" charset="-127"/>
              <a:ea typeface="궁서" pitchFamily="18" charset="-127"/>
            </a:endParaRPr>
          </a:p>
        </c:rich>
      </c:tx>
      <c:layout/>
      <c:overlay val="0"/>
      <c:spPr>
        <a:solidFill>
          <a:schemeClr val="bg1"/>
        </a:solidFill>
        <a:ln>
          <a:solidFill>
            <a:schemeClr val="tx1"/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카톡PC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3090</c:v>
                </c:pt>
                <c:pt idx="1">
                  <c:v>3383</c:v>
                </c:pt>
                <c:pt idx="2">
                  <c:v>3879</c:v>
                </c:pt>
                <c:pt idx="3">
                  <c:v>4124</c:v>
                </c:pt>
                <c:pt idx="4">
                  <c:v>4127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766144"/>
        <c:axId val="77840768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네이트온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2010년</c:v>
                </c:pt>
                <c:pt idx="1">
                  <c:v>2011년</c:v>
                </c:pt>
                <c:pt idx="2">
                  <c:v>2012년</c:v>
                </c:pt>
                <c:pt idx="3">
                  <c:v>2013년</c:v>
                </c:pt>
                <c:pt idx="4">
                  <c:v>2014년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4033</c:v>
                </c:pt>
                <c:pt idx="1">
                  <c:v>4410</c:v>
                </c:pt>
                <c:pt idx="2">
                  <c:v>4446</c:v>
                </c:pt>
                <c:pt idx="3">
                  <c:v>4134</c:v>
                </c:pt>
                <c:pt idx="4">
                  <c:v>4055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843840"/>
        <c:axId val="77842304"/>
      </c:lineChart>
      <c:catAx>
        <c:axId val="131766144"/>
        <c:scaling>
          <c:orientation val="minMax"/>
        </c:scaling>
        <c:delete val="0"/>
        <c:axPos val="b"/>
        <c:majorTickMark val="out"/>
        <c:minorTickMark val="none"/>
        <c:tickLblPos val="nextTo"/>
        <c:crossAx val="77840768"/>
        <c:crosses val="autoZero"/>
        <c:auto val="1"/>
        <c:lblAlgn val="ctr"/>
        <c:lblOffset val="100"/>
        <c:noMultiLvlLbl val="0"/>
      </c:catAx>
      <c:valAx>
        <c:axId val="77840768"/>
        <c:scaling>
          <c:orientation val="minMax"/>
          <c:max val="5000"/>
        </c:scaling>
        <c:delete val="0"/>
        <c:axPos val="l"/>
        <c:numFmt formatCode="#,##0" sourceLinked="1"/>
        <c:majorTickMark val="out"/>
        <c:minorTickMark val="none"/>
        <c:tickLblPos val="nextTo"/>
        <c:crossAx val="131766144"/>
        <c:crosses val="autoZero"/>
        <c:crossBetween val="between"/>
        <c:majorUnit val="1000"/>
      </c:valAx>
      <c:valAx>
        <c:axId val="77842304"/>
        <c:scaling>
          <c:orientation val="minMax"/>
          <c:max val="8000"/>
        </c:scaling>
        <c:delete val="0"/>
        <c:axPos val="r"/>
        <c:numFmt formatCode="#,##0" sourceLinked="1"/>
        <c:majorTickMark val="out"/>
        <c:minorTickMark val="none"/>
        <c:tickLblPos val="nextTo"/>
        <c:crossAx val="77843840"/>
        <c:crosses val="max"/>
        <c:crossBetween val="between"/>
        <c:majorUnit val="2000"/>
      </c:valAx>
      <c:catAx>
        <c:axId val="77843840"/>
        <c:scaling>
          <c:orientation val="minMax"/>
        </c:scaling>
        <c:delete val="1"/>
        <c:axPos val="b"/>
        <c:majorTickMark val="out"/>
        <c:minorTickMark val="none"/>
        <c:tickLblPos val="none"/>
        <c:crossAx val="7784230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FFFF00"/>
    </a:solidFill>
    <a:ln>
      <a:solidFill>
        <a:schemeClr val="tx1"/>
      </a:solidFill>
    </a:ln>
  </c:spPr>
  <c:txPr>
    <a:bodyPr/>
    <a:lstStyle/>
    <a:p>
      <a:pPr>
        <a:defRPr sz="1600">
          <a:solidFill>
            <a:schemeClr val="tx1"/>
          </a:solidFill>
          <a:latin typeface="굴림" pitchFamily="50" charset="-127"/>
          <a:ea typeface="굴림" pitchFamily="50" charset="-127"/>
        </a:defRPr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F3520-8F9D-4EA6-BD07-971F6CE8D56F}" type="doc">
      <dgm:prSet loTypeId="urn:microsoft.com/office/officeart/2005/8/layout/process2" loCatId="process" qsTypeId="urn:microsoft.com/office/officeart/2005/8/quickstyle/3d3" qsCatId="3D" csTypeId="urn:microsoft.com/office/officeart/2005/8/colors/colorful1#1" csCatId="colorful" phldr="1"/>
      <dgm:spPr/>
    </dgm:pt>
    <dgm:pt modelId="{74E5CF9C-72DD-4260-8BE2-6BAE6EA62801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문화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0762F475-2594-4B3A-BDED-F805B09C4446}" type="parTrans" cxnId="{71E97C99-4FA4-48FF-AD81-736E9BB88F05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8CF5392A-2695-4636-B4B0-7F63726DBFAC}" type="sibTrans" cxnId="{71E97C99-4FA4-48FF-AD81-736E9BB88F05}">
      <dgm:prSet custT="1"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C0BE88AB-C2FF-42AF-81EB-1124E2B87CF9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예술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45F7C4B1-1871-4576-9A35-936F5134C71E}" type="parTrans" cxnId="{39DF2B25-A0A5-47A3-A2CC-BF936EB1C65B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70D52D24-85AD-4F10-BA67-CB472754B7CD}" type="sibTrans" cxnId="{39DF2B25-A0A5-47A3-A2CC-BF936EB1C65B}">
      <dgm:prSet custT="1"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38656B9-8868-4B53-AD36-1C74EB8EC75A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스포츠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9E181031-0C47-468B-91DE-0F2DC6C1705A}" type="parTrans" cxnId="{64970243-B934-4921-B378-CEE1A78054A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6933A18F-AC79-49D3-A034-A015DFFB1D0C}" type="sibTrans" cxnId="{64970243-B934-4921-B378-CEE1A78054A4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AAE864E7-6791-43BB-A2FB-6C971428C359}" type="pres">
      <dgm:prSet presAssocID="{2F7F3520-8F9D-4EA6-BD07-971F6CE8D56F}" presName="linearFlow" presStyleCnt="0">
        <dgm:presLayoutVars>
          <dgm:resizeHandles val="exact"/>
        </dgm:presLayoutVars>
      </dgm:prSet>
      <dgm:spPr/>
    </dgm:pt>
    <dgm:pt modelId="{8334D276-BDDA-4D5E-BE57-06B568128700}" type="pres">
      <dgm:prSet presAssocID="{74E5CF9C-72DD-4260-8BE2-6BAE6EA628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00A367-7940-434E-82E5-B01B98430FCF}" type="pres">
      <dgm:prSet presAssocID="{8CF5392A-2695-4636-B4B0-7F63726DBFAC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40BD22C8-491B-4F88-9ED4-BB1C00465D5F}" type="pres">
      <dgm:prSet presAssocID="{8CF5392A-2695-4636-B4B0-7F63726DBFAC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0D33BF3E-2FED-427B-8D40-B94AA4627B4C}" type="pres">
      <dgm:prSet presAssocID="{C0BE88AB-C2FF-42AF-81EB-1124E2B87CF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A279643-B85F-4E0D-8C66-4EF41326FDA3}" type="pres">
      <dgm:prSet presAssocID="{70D52D24-85AD-4F10-BA67-CB472754B7CD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4F8DB8CF-9E98-4620-ACD4-B36148536036}" type="pres">
      <dgm:prSet presAssocID="{70D52D24-85AD-4F10-BA67-CB472754B7CD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87FE5992-524B-4571-A653-ADE634F99FD2}" type="pres">
      <dgm:prSet presAssocID="{E38656B9-8868-4B53-AD36-1C74EB8EC75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9DF2B25-A0A5-47A3-A2CC-BF936EB1C65B}" srcId="{2F7F3520-8F9D-4EA6-BD07-971F6CE8D56F}" destId="{C0BE88AB-C2FF-42AF-81EB-1124E2B87CF9}" srcOrd="1" destOrd="0" parTransId="{45F7C4B1-1871-4576-9A35-936F5134C71E}" sibTransId="{70D52D24-85AD-4F10-BA67-CB472754B7CD}"/>
    <dgm:cxn modelId="{EB0F6400-5C80-4C81-A519-27E1F23D8E8D}" type="presOf" srcId="{E38656B9-8868-4B53-AD36-1C74EB8EC75A}" destId="{87FE5992-524B-4571-A653-ADE634F99FD2}" srcOrd="0" destOrd="0" presId="urn:microsoft.com/office/officeart/2005/8/layout/process2"/>
    <dgm:cxn modelId="{90A6DB9A-480F-4201-8430-1608EC82F2E3}" type="presOf" srcId="{8CF5392A-2695-4636-B4B0-7F63726DBFAC}" destId="{40BD22C8-491B-4F88-9ED4-BB1C00465D5F}" srcOrd="1" destOrd="0" presId="urn:microsoft.com/office/officeart/2005/8/layout/process2"/>
    <dgm:cxn modelId="{F8FF9A4F-C82F-4644-8E45-A661391097D7}" type="presOf" srcId="{70D52D24-85AD-4F10-BA67-CB472754B7CD}" destId="{2A279643-B85F-4E0D-8C66-4EF41326FDA3}" srcOrd="0" destOrd="0" presId="urn:microsoft.com/office/officeart/2005/8/layout/process2"/>
    <dgm:cxn modelId="{AFEFA537-F2AA-48EE-B561-495C78A4B04A}" type="presOf" srcId="{C0BE88AB-C2FF-42AF-81EB-1124E2B87CF9}" destId="{0D33BF3E-2FED-427B-8D40-B94AA4627B4C}" srcOrd="0" destOrd="0" presId="urn:microsoft.com/office/officeart/2005/8/layout/process2"/>
    <dgm:cxn modelId="{134A845B-5A30-486C-9401-1F500481490F}" type="presOf" srcId="{2F7F3520-8F9D-4EA6-BD07-971F6CE8D56F}" destId="{AAE864E7-6791-43BB-A2FB-6C971428C359}" srcOrd="0" destOrd="0" presId="urn:microsoft.com/office/officeart/2005/8/layout/process2"/>
    <dgm:cxn modelId="{71E97C99-4FA4-48FF-AD81-736E9BB88F05}" srcId="{2F7F3520-8F9D-4EA6-BD07-971F6CE8D56F}" destId="{74E5CF9C-72DD-4260-8BE2-6BAE6EA62801}" srcOrd="0" destOrd="0" parTransId="{0762F475-2594-4B3A-BDED-F805B09C4446}" sibTransId="{8CF5392A-2695-4636-B4B0-7F63726DBFAC}"/>
    <dgm:cxn modelId="{F692D61A-D43F-45E8-B440-23F87CD72F94}" type="presOf" srcId="{74E5CF9C-72DD-4260-8BE2-6BAE6EA62801}" destId="{8334D276-BDDA-4D5E-BE57-06B568128700}" srcOrd="0" destOrd="0" presId="urn:microsoft.com/office/officeart/2005/8/layout/process2"/>
    <dgm:cxn modelId="{7B3C3208-EECC-4303-97EB-0C3DDADD72AA}" type="presOf" srcId="{70D52D24-85AD-4F10-BA67-CB472754B7CD}" destId="{4F8DB8CF-9E98-4620-ACD4-B36148536036}" srcOrd="1" destOrd="0" presId="urn:microsoft.com/office/officeart/2005/8/layout/process2"/>
    <dgm:cxn modelId="{64970243-B934-4921-B378-CEE1A78054A4}" srcId="{2F7F3520-8F9D-4EA6-BD07-971F6CE8D56F}" destId="{E38656B9-8868-4B53-AD36-1C74EB8EC75A}" srcOrd="2" destOrd="0" parTransId="{9E181031-0C47-468B-91DE-0F2DC6C1705A}" sibTransId="{6933A18F-AC79-49D3-A034-A015DFFB1D0C}"/>
    <dgm:cxn modelId="{1CFF16C1-A748-4AE4-A589-5D886E2BD534}" type="presOf" srcId="{8CF5392A-2695-4636-B4B0-7F63726DBFAC}" destId="{8300A367-7940-434E-82E5-B01B98430FCF}" srcOrd="0" destOrd="0" presId="urn:microsoft.com/office/officeart/2005/8/layout/process2"/>
    <dgm:cxn modelId="{6745F72B-C1DD-41D5-92FD-3DE83BE45756}" type="presParOf" srcId="{AAE864E7-6791-43BB-A2FB-6C971428C359}" destId="{8334D276-BDDA-4D5E-BE57-06B568128700}" srcOrd="0" destOrd="0" presId="urn:microsoft.com/office/officeart/2005/8/layout/process2"/>
    <dgm:cxn modelId="{1965E398-5B2A-4BE0-9A57-2C55C3CBB2C0}" type="presParOf" srcId="{AAE864E7-6791-43BB-A2FB-6C971428C359}" destId="{8300A367-7940-434E-82E5-B01B98430FCF}" srcOrd="1" destOrd="0" presId="urn:microsoft.com/office/officeart/2005/8/layout/process2"/>
    <dgm:cxn modelId="{749E3ABD-E1C1-4946-B920-45119FD578D9}" type="presParOf" srcId="{8300A367-7940-434E-82E5-B01B98430FCF}" destId="{40BD22C8-491B-4F88-9ED4-BB1C00465D5F}" srcOrd="0" destOrd="0" presId="urn:microsoft.com/office/officeart/2005/8/layout/process2"/>
    <dgm:cxn modelId="{D7BEDA17-26A7-4590-B39E-6165C40D9180}" type="presParOf" srcId="{AAE864E7-6791-43BB-A2FB-6C971428C359}" destId="{0D33BF3E-2FED-427B-8D40-B94AA4627B4C}" srcOrd="2" destOrd="0" presId="urn:microsoft.com/office/officeart/2005/8/layout/process2"/>
    <dgm:cxn modelId="{91A863B6-76F3-4EBF-BEA4-304157078608}" type="presParOf" srcId="{AAE864E7-6791-43BB-A2FB-6C971428C359}" destId="{2A279643-B85F-4E0D-8C66-4EF41326FDA3}" srcOrd="3" destOrd="0" presId="urn:microsoft.com/office/officeart/2005/8/layout/process2"/>
    <dgm:cxn modelId="{1FEBB4F7-3441-41D4-A5CF-5D68114FE152}" type="presParOf" srcId="{2A279643-B85F-4E0D-8C66-4EF41326FDA3}" destId="{4F8DB8CF-9E98-4620-ACD4-B36148536036}" srcOrd="0" destOrd="0" presId="urn:microsoft.com/office/officeart/2005/8/layout/process2"/>
    <dgm:cxn modelId="{E94171A3-164C-4CF2-8C52-C3959A5FD0BB}" type="presParOf" srcId="{AAE864E7-6791-43BB-A2FB-6C971428C359}" destId="{87FE5992-524B-4571-A653-ADE634F99FD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5DF39-EC61-47D4-A4B2-061A966569DE}" type="doc">
      <dgm:prSet loTypeId="urn:microsoft.com/office/officeart/2005/8/layout/gear1" loCatId="process" qsTypeId="urn:microsoft.com/office/officeart/2005/8/quickstyle/3d5" qsCatId="3D" csTypeId="urn:microsoft.com/office/officeart/2005/8/colors/accent1_3" csCatId="accent1" phldr="1"/>
      <dgm:spPr/>
    </dgm:pt>
    <dgm:pt modelId="{21C3E551-6AFE-4BDA-A46F-85F888107B4B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마케팅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E8ECBBD-9AD4-4FC6-8361-CCBD202AF695}" type="parTrans" cxnId="{2F0D5CA0-B04E-486B-802E-D1BBB5299B59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26972DE7-36AD-433F-99C0-1BACE444D95B}" type="sibTrans" cxnId="{2F0D5CA0-B04E-486B-802E-D1BBB5299B59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D8958979-8711-484C-A19D-405BC0DE5045}">
      <dgm:prSet phldrT="[텍스트]" custT="1"/>
      <dgm:spPr/>
      <dgm:t>
        <a:bodyPr/>
        <a:lstStyle/>
        <a:p>
          <a:pPr latinLnBrk="1"/>
          <a:r>
            <a:rPr lang="ko-KR" altLang="en-US" sz="1800" smtClean="0">
              <a:latin typeface="굴림" pitchFamily="50" charset="-127"/>
              <a:ea typeface="굴림" pitchFamily="50" charset="-127"/>
            </a:rPr>
            <a:t>홍보</a:t>
          </a:r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BA1EA273-A33E-46D9-9BC6-5DDDAC220EF3}" type="parTrans" cxnId="{B14EDCA1-AC95-4AC0-BA93-17A4ED305A9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EF159810-FB10-4A33-B380-7B179923C008}" type="sibTrans" cxnId="{B14EDCA1-AC95-4AC0-BA93-17A4ED305A93}">
      <dgm:prSet/>
      <dgm:spPr/>
      <dgm:t>
        <a:bodyPr/>
        <a:lstStyle/>
        <a:p>
          <a:pPr latinLnBrk="1"/>
          <a:endParaRPr lang="ko-KR" altLang="en-US" sz="1800">
            <a:latin typeface="굴림" pitchFamily="50" charset="-127"/>
            <a:ea typeface="굴림" pitchFamily="50" charset="-127"/>
          </a:endParaRPr>
        </a:p>
      </dgm:t>
    </dgm:pt>
    <dgm:pt modelId="{1BC20AAD-AEF0-4F85-9D67-4425638D554B}" type="pres">
      <dgm:prSet presAssocID="{1D55DF39-EC61-47D4-A4B2-061A966569D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2D926DA3-E957-47D7-A55B-B900FC8C93A2}" type="pres">
      <dgm:prSet presAssocID="{21C3E551-6AFE-4BDA-A46F-85F888107B4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B46BBB-9987-4A73-A509-DE5A1A0BADDD}" type="pres">
      <dgm:prSet presAssocID="{21C3E551-6AFE-4BDA-A46F-85F888107B4B}" presName="gear1srcNode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D10C52F5-CDF8-415D-B563-64F1A16031EE}" type="pres">
      <dgm:prSet presAssocID="{21C3E551-6AFE-4BDA-A46F-85F888107B4B}" presName="gear1dstNode" presStyleLbl="node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893FEFA-9F6B-48DC-BC4D-59BB20672FBA}" type="pres">
      <dgm:prSet presAssocID="{D8958979-8711-484C-A19D-405BC0DE5045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9ADF8A-4C52-4686-9A49-4E9E9F7B5BDD}" type="pres">
      <dgm:prSet presAssocID="{D8958979-8711-484C-A19D-405BC0DE5045}" presName="gear2srcNode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D64CFB2-7551-428A-8181-CBD265276E49}" type="pres">
      <dgm:prSet presAssocID="{D8958979-8711-484C-A19D-405BC0DE5045}" presName="gear2dstNode" presStyleLbl="node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5D694E60-F69A-4B9D-AE4C-6D7D4FEC8E38}" type="pres">
      <dgm:prSet presAssocID="{26972DE7-36AD-433F-99C0-1BACE444D95B}" presName="connector1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80834A69-6032-4A7E-ABB3-26B363B3CD62}" type="pres">
      <dgm:prSet presAssocID="{EF159810-FB10-4A33-B380-7B179923C008}" presName="connector2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</dgm:ptLst>
  <dgm:cxnLst>
    <dgm:cxn modelId="{3AA4A056-B715-4A81-A786-D24127243C09}" type="presOf" srcId="{21C3E551-6AFE-4BDA-A46F-85F888107B4B}" destId="{D10C52F5-CDF8-415D-B563-64F1A16031EE}" srcOrd="2" destOrd="0" presId="urn:microsoft.com/office/officeart/2005/8/layout/gear1"/>
    <dgm:cxn modelId="{725983DC-79E1-4841-9D26-4EC06C20D0CA}" type="presOf" srcId="{D8958979-8711-484C-A19D-405BC0DE5045}" destId="{DA9ADF8A-4C52-4686-9A49-4E9E9F7B5BDD}" srcOrd="1" destOrd="0" presId="urn:microsoft.com/office/officeart/2005/8/layout/gear1"/>
    <dgm:cxn modelId="{0C744F3F-2CCE-456A-88A5-8A643108A231}" type="presOf" srcId="{D8958979-8711-484C-A19D-405BC0DE5045}" destId="{5D64CFB2-7551-428A-8181-CBD265276E49}" srcOrd="2" destOrd="0" presId="urn:microsoft.com/office/officeart/2005/8/layout/gear1"/>
    <dgm:cxn modelId="{4FCE239F-7512-4DF3-9E72-53019BDF2D09}" type="presOf" srcId="{26972DE7-36AD-433F-99C0-1BACE444D95B}" destId="{5D694E60-F69A-4B9D-AE4C-6D7D4FEC8E38}" srcOrd="0" destOrd="0" presId="urn:microsoft.com/office/officeart/2005/8/layout/gear1"/>
    <dgm:cxn modelId="{F27EA211-0D2E-4955-8BDA-ACB2408E88BC}" type="presOf" srcId="{EF159810-FB10-4A33-B380-7B179923C008}" destId="{80834A69-6032-4A7E-ABB3-26B363B3CD62}" srcOrd="0" destOrd="0" presId="urn:microsoft.com/office/officeart/2005/8/layout/gear1"/>
    <dgm:cxn modelId="{CFCFAED5-5B04-4B7A-9411-CF700F31FF50}" type="presOf" srcId="{D8958979-8711-484C-A19D-405BC0DE5045}" destId="{5893FEFA-9F6B-48DC-BC4D-59BB20672FBA}" srcOrd="0" destOrd="0" presId="urn:microsoft.com/office/officeart/2005/8/layout/gear1"/>
    <dgm:cxn modelId="{A1060363-0210-474A-81D0-0C55B978E28A}" type="presOf" srcId="{1D55DF39-EC61-47D4-A4B2-061A966569DE}" destId="{1BC20AAD-AEF0-4F85-9D67-4425638D554B}" srcOrd="0" destOrd="0" presId="urn:microsoft.com/office/officeart/2005/8/layout/gear1"/>
    <dgm:cxn modelId="{B14EDCA1-AC95-4AC0-BA93-17A4ED305A93}" srcId="{1D55DF39-EC61-47D4-A4B2-061A966569DE}" destId="{D8958979-8711-484C-A19D-405BC0DE5045}" srcOrd="1" destOrd="0" parTransId="{BA1EA273-A33E-46D9-9BC6-5DDDAC220EF3}" sibTransId="{EF159810-FB10-4A33-B380-7B179923C008}"/>
    <dgm:cxn modelId="{919C0CFE-7292-423D-9870-6AAA832BF015}" type="presOf" srcId="{21C3E551-6AFE-4BDA-A46F-85F888107B4B}" destId="{76B46BBB-9987-4A73-A509-DE5A1A0BADDD}" srcOrd="1" destOrd="0" presId="urn:microsoft.com/office/officeart/2005/8/layout/gear1"/>
    <dgm:cxn modelId="{BADF6CCD-A3DF-46E7-B70E-64814184F4C4}" type="presOf" srcId="{21C3E551-6AFE-4BDA-A46F-85F888107B4B}" destId="{2D926DA3-E957-47D7-A55B-B900FC8C93A2}" srcOrd="0" destOrd="0" presId="urn:microsoft.com/office/officeart/2005/8/layout/gear1"/>
    <dgm:cxn modelId="{2F0D5CA0-B04E-486B-802E-D1BBB5299B59}" srcId="{1D55DF39-EC61-47D4-A4B2-061A966569DE}" destId="{21C3E551-6AFE-4BDA-A46F-85F888107B4B}" srcOrd="0" destOrd="0" parTransId="{BE8ECBBD-9AD4-4FC6-8361-CCBD202AF695}" sibTransId="{26972DE7-36AD-433F-99C0-1BACE444D95B}"/>
    <dgm:cxn modelId="{26E8A2E5-A95E-42A0-9C42-23070D95DE6E}" type="presParOf" srcId="{1BC20AAD-AEF0-4F85-9D67-4425638D554B}" destId="{2D926DA3-E957-47D7-A55B-B900FC8C93A2}" srcOrd="0" destOrd="0" presId="urn:microsoft.com/office/officeart/2005/8/layout/gear1"/>
    <dgm:cxn modelId="{4B92F8B6-5F12-4918-8352-B0823B4A7B77}" type="presParOf" srcId="{1BC20AAD-AEF0-4F85-9D67-4425638D554B}" destId="{76B46BBB-9987-4A73-A509-DE5A1A0BADDD}" srcOrd="1" destOrd="0" presId="urn:microsoft.com/office/officeart/2005/8/layout/gear1"/>
    <dgm:cxn modelId="{35AD7C82-0DE6-45EF-B133-7EB36E1C27D5}" type="presParOf" srcId="{1BC20AAD-AEF0-4F85-9D67-4425638D554B}" destId="{D10C52F5-CDF8-415D-B563-64F1A16031EE}" srcOrd="2" destOrd="0" presId="urn:microsoft.com/office/officeart/2005/8/layout/gear1"/>
    <dgm:cxn modelId="{6DDEAF2C-3261-424F-8BCF-1915D4BBF956}" type="presParOf" srcId="{1BC20AAD-AEF0-4F85-9D67-4425638D554B}" destId="{5893FEFA-9F6B-48DC-BC4D-59BB20672FBA}" srcOrd="3" destOrd="0" presId="urn:microsoft.com/office/officeart/2005/8/layout/gear1"/>
    <dgm:cxn modelId="{37529A04-078A-43A2-8588-B0834729DA92}" type="presParOf" srcId="{1BC20AAD-AEF0-4F85-9D67-4425638D554B}" destId="{DA9ADF8A-4C52-4686-9A49-4E9E9F7B5BDD}" srcOrd="4" destOrd="0" presId="urn:microsoft.com/office/officeart/2005/8/layout/gear1"/>
    <dgm:cxn modelId="{D80B0E13-A4B1-4DEC-BBE7-83694C546040}" type="presParOf" srcId="{1BC20AAD-AEF0-4F85-9D67-4425638D554B}" destId="{5D64CFB2-7551-428A-8181-CBD265276E49}" srcOrd="5" destOrd="0" presId="urn:microsoft.com/office/officeart/2005/8/layout/gear1"/>
    <dgm:cxn modelId="{58690946-40F2-4900-8A23-9B678DA333DF}" type="presParOf" srcId="{1BC20AAD-AEF0-4F85-9D67-4425638D554B}" destId="{5D694E60-F69A-4B9D-AE4C-6D7D4FEC8E38}" srcOrd="6" destOrd="0" presId="urn:microsoft.com/office/officeart/2005/8/layout/gear1"/>
    <dgm:cxn modelId="{0D26C1F5-45AB-404F-BF24-0321C6F303DB}" type="presParOf" srcId="{1BC20AAD-AEF0-4F85-9D67-4425638D554B}" destId="{80834A69-6032-4A7E-ABB3-26B363B3CD62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34D276-BDDA-4D5E-BE57-06B568128700}">
      <dsp:nvSpPr>
        <dsp:cNvPr id="0" name=""/>
        <dsp:cNvSpPr/>
      </dsp:nvSpPr>
      <dsp:spPr>
        <a:xfrm>
          <a:off x="223196" y="0"/>
          <a:ext cx="1055407" cy="586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문화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40369" y="17173"/>
        <a:ext cx="1021061" cy="551991"/>
      </dsp:txXfrm>
    </dsp:sp>
    <dsp:sp modelId="{8300A367-7940-434E-82E5-B01B98430FCF}">
      <dsp:nvSpPr>
        <dsp:cNvPr id="0" name=""/>
        <dsp:cNvSpPr/>
      </dsp:nvSpPr>
      <dsp:spPr>
        <a:xfrm rot="5400000">
          <a:off x="640961" y="600995"/>
          <a:ext cx="219876" cy="263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671744" y="622983"/>
        <a:ext cx="158311" cy="153913"/>
      </dsp:txXfrm>
    </dsp:sp>
    <dsp:sp modelId="{0D33BF3E-2FED-427B-8D40-B94AA4627B4C}">
      <dsp:nvSpPr>
        <dsp:cNvPr id="0" name=""/>
        <dsp:cNvSpPr/>
      </dsp:nvSpPr>
      <dsp:spPr>
        <a:xfrm>
          <a:off x="223196" y="879506"/>
          <a:ext cx="1055407" cy="5863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예술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40369" y="896679"/>
        <a:ext cx="1021061" cy="551991"/>
      </dsp:txXfrm>
    </dsp:sp>
    <dsp:sp modelId="{2A279643-B85F-4E0D-8C66-4EF41326FDA3}">
      <dsp:nvSpPr>
        <dsp:cNvPr id="0" name=""/>
        <dsp:cNvSpPr/>
      </dsp:nvSpPr>
      <dsp:spPr>
        <a:xfrm rot="5400000">
          <a:off x="640961" y="1480502"/>
          <a:ext cx="219876" cy="2638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 rot="-5400000">
        <a:off x="671744" y="1502490"/>
        <a:ext cx="158311" cy="153913"/>
      </dsp:txXfrm>
    </dsp:sp>
    <dsp:sp modelId="{87FE5992-524B-4571-A653-ADE634F99FD2}">
      <dsp:nvSpPr>
        <dsp:cNvPr id="0" name=""/>
        <dsp:cNvSpPr/>
      </dsp:nvSpPr>
      <dsp:spPr>
        <a:xfrm>
          <a:off x="223196" y="1759012"/>
          <a:ext cx="1055407" cy="586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스포츠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240369" y="1776185"/>
        <a:ext cx="1021061" cy="5519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26DA3-E957-47D7-A55B-B900FC8C93A2}">
      <dsp:nvSpPr>
        <dsp:cNvPr id="0" name=""/>
        <dsp:cNvSpPr/>
      </dsp:nvSpPr>
      <dsp:spPr>
        <a:xfrm>
          <a:off x="1098084" y="846074"/>
          <a:ext cx="1329546" cy="1329546"/>
        </a:xfrm>
        <a:prstGeom prst="gear9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마케팅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1365382" y="1157514"/>
        <a:ext cx="794950" cy="683414"/>
      </dsp:txXfrm>
    </dsp:sp>
    <dsp:sp modelId="{5893FEFA-9F6B-48DC-BC4D-59BB20672FBA}">
      <dsp:nvSpPr>
        <dsp:cNvPr id="0" name=""/>
        <dsp:cNvSpPr/>
      </dsp:nvSpPr>
      <dsp:spPr>
        <a:xfrm>
          <a:off x="324529" y="531818"/>
          <a:ext cx="966942" cy="966942"/>
        </a:xfrm>
        <a:prstGeom prst="gear6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smtClean="0">
              <a:latin typeface="굴림" pitchFamily="50" charset="-127"/>
              <a:ea typeface="굴림" pitchFamily="50" charset="-127"/>
            </a:rPr>
            <a:t>홍보</a:t>
          </a:r>
          <a:endParaRPr lang="ko-KR" altLang="en-US" sz="1800" kern="1200">
            <a:latin typeface="굴림" pitchFamily="50" charset="-127"/>
            <a:ea typeface="굴림" pitchFamily="50" charset="-127"/>
          </a:endParaRPr>
        </a:p>
      </dsp:txBody>
      <dsp:txXfrm>
        <a:off x="567960" y="776720"/>
        <a:ext cx="480080" cy="477138"/>
      </dsp:txXfrm>
    </dsp:sp>
    <dsp:sp modelId="{5D694E60-F69A-4B9D-AE4C-6D7D4FEC8E38}">
      <dsp:nvSpPr>
        <dsp:cNvPr id="0" name=""/>
        <dsp:cNvSpPr/>
      </dsp:nvSpPr>
      <dsp:spPr>
        <a:xfrm>
          <a:off x="1119963" y="641055"/>
          <a:ext cx="1635342" cy="1635342"/>
        </a:xfrm>
        <a:prstGeom prst="circularArrow">
          <a:avLst>
            <a:gd name="adj1" fmla="val 4878"/>
            <a:gd name="adj2" fmla="val 312630"/>
            <a:gd name="adj3" fmla="val 2963084"/>
            <a:gd name="adj4" fmla="val 15485632"/>
            <a:gd name="adj5" fmla="val 5691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34A69-6032-4A7E-ABB3-26B363B3CD62}">
      <dsp:nvSpPr>
        <dsp:cNvPr id="0" name=""/>
        <dsp:cNvSpPr/>
      </dsp:nvSpPr>
      <dsp:spPr>
        <a:xfrm>
          <a:off x="153286" y="325496"/>
          <a:ext cx="1236478" cy="12364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shade val="90000"/>
            <a:hueOff val="306300"/>
            <a:satOff val="-4255"/>
            <a:lumOff val="22954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549A-5565-4B64-9743-08BD2A302A7F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7AB82-9E32-4EF7-9ADB-3D54045B23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514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92FC-7427-4C52-ADD7-AC0B8CE6D86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D0AC-5AA2-44CA-98D5-CD7BDD465B5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9B0E-33A8-46E3-88DA-42A3A10B24B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9416-AE25-44D4-B516-CC3FC10255D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대각선 방향의 모서리가 잘린 사각형 6"/>
          <p:cNvSpPr/>
          <p:nvPr userDrawn="1"/>
        </p:nvSpPr>
        <p:spPr>
          <a:xfrm>
            <a:off x="0" y="0"/>
            <a:ext cx="9906000" cy="1268760"/>
          </a:xfrm>
          <a:prstGeom prst="snip2Diag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대각선 방향의 모서리가 잘린 사각형 7"/>
          <p:cNvSpPr/>
          <p:nvPr userDrawn="1"/>
        </p:nvSpPr>
        <p:spPr>
          <a:xfrm>
            <a:off x="488504" y="0"/>
            <a:ext cx="8928992" cy="1268760"/>
          </a:xfrm>
          <a:prstGeom prst="snip2Diag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6472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496" y="6309320"/>
            <a:ext cx="1379414" cy="452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A343E-3CF7-421B-8C32-E13C703F8E0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55E5-F8B8-4C29-B72D-878902A5D74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13DC-1935-45D5-9037-823122C69D7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A6293-D788-4F15-866F-A0B7C216CA2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E3F8-D315-43F0-8362-1BAAC50E617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D077F-7C71-47FA-B318-8B1EEE14953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FD6B-85F0-4744-A766-B34E7C5BBE3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3ED4-97C0-4D7B-8600-F8180A34A2A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9135C-AF3F-4187-97E1-F0FC075C47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3"/>
          <p:cNvSpPr/>
          <p:nvPr/>
        </p:nvSpPr>
        <p:spPr>
          <a:xfrm>
            <a:off x="632520" y="1484784"/>
            <a:ext cx="4536504" cy="4392488"/>
          </a:xfrm>
          <a:custGeom>
            <a:avLst/>
            <a:gdLst>
              <a:gd name="connsiteX0" fmla="*/ 0 w 2448272"/>
              <a:gd name="connsiteY0" fmla="*/ 2304256 h 2304256"/>
              <a:gd name="connsiteX1" fmla="*/ 0 w 2448272"/>
              <a:gd name="connsiteY1" fmla="*/ 0 h 2304256"/>
              <a:gd name="connsiteX2" fmla="*/ 2448272 w 2448272"/>
              <a:gd name="connsiteY2" fmla="*/ 2304256 h 2304256"/>
              <a:gd name="connsiteX3" fmla="*/ 0 w 2448272"/>
              <a:gd name="connsiteY3" fmla="*/ 2304256 h 2304256"/>
              <a:gd name="connsiteX0" fmla="*/ 0 w 2448272"/>
              <a:gd name="connsiteY0" fmla="*/ 2304256 h 2304256"/>
              <a:gd name="connsiteX1" fmla="*/ 0 w 2448272"/>
              <a:gd name="connsiteY1" fmla="*/ 0 h 2304256"/>
              <a:gd name="connsiteX2" fmla="*/ 2448272 w 2448272"/>
              <a:gd name="connsiteY2" fmla="*/ 2304256 h 2304256"/>
              <a:gd name="connsiteX3" fmla="*/ 0 w 2448272"/>
              <a:gd name="connsiteY3" fmla="*/ 2304256 h 2304256"/>
              <a:gd name="connsiteX0" fmla="*/ 0 w 2448272"/>
              <a:gd name="connsiteY0" fmla="*/ 2304256 h 2304256"/>
              <a:gd name="connsiteX1" fmla="*/ 0 w 2448272"/>
              <a:gd name="connsiteY1" fmla="*/ 0 h 2304256"/>
              <a:gd name="connsiteX2" fmla="*/ 2448272 w 2448272"/>
              <a:gd name="connsiteY2" fmla="*/ 2304256 h 2304256"/>
              <a:gd name="connsiteX3" fmla="*/ 0 w 2448272"/>
              <a:gd name="connsiteY3" fmla="*/ 2304256 h 2304256"/>
              <a:gd name="connsiteX0" fmla="*/ 0 w 2448272"/>
              <a:gd name="connsiteY0" fmla="*/ 2304256 h 2997340"/>
              <a:gd name="connsiteX1" fmla="*/ 0 w 2448272"/>
              <a:gd name="connsiteY1" fmla="*/ 0 h 2997340"/>
              <a:gd name="connsiteX2" fmla="*/ 2448272 w 2448272"/>
              <a:gd name="connsiteY2" fmla="*/ 2304256 h 2997340"/>
              <a:gd name="connsiteX3" fmla="*/ 0 w 2448272"/>
              <a:gd name="connsiteY3" fmla="*/ 2304256 h 2997340"/>
              <a:gd name="connsiteX0" fmla="*/ 0 w 2448272"/>
              <a:gd name="connsiteY0" fmla="*/ 2304256 h 2997340"/>
              <a:gd name="connsiteX1" fmla="*/ 0 w 2448272"/>
              <a:gd name="connsiteY1" fmla="*/ 0 h 2997340"/>
              <a:gd name="connsiteX2" fmla="*/ 2448272 w 2448272"/>
              <a:gd name="connsiteY2" fmla="*/ 2304256 h 2997340"/>
              <a:gd name="connsiteX3" fmla="*/ 0 w 2448272"/>
              <a:gd name="connsiteY3" fmla="*/ 2304256 h 299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8272" h="2997340">
                <a:moveTo>
                  <a:pt x="0" y="2304256"/>
                </a:moveTo>
                <a:cubicBezTo>
                  <a:pt x="1232551" y="1150979"/>
                  <a:pt x="0" y="768085"/>
                  <a:pt x="0" y="0"/>
                </a:cubicBezTo>
                <a:cubicBezTo>
                  <a:pt x="2139782" y="1537"/>
                  <a:pt x="1632181" y="1536171"/>
                  <a:pt x="2448272" y="2304256"/>
                </a:cubicBezTo>
                <a:cubicBezTo>
                  <a:pt x="1676139" y="2883040"/>
                  <a:pt x="986391" y="2997340"/>
                  <a:pt x="0" y="2304256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944888" y="620688"/>
            <a:ext cx="5415265" cy="1728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Messenger Story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pic>
        <p:nvPicPr>
          <p:cNvPr id="6" name="그림 5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85248" y="5805264"/>
            <a:ext cx="2027486" cy="6657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5" name="팔각형 4"/>
          <p:cNvSpPr/>
          <p:nvPr/>
        </p:nvSpPr>
        <p:spPr>
          <a:xfrm>
            <a:off x="1712640" y="1700808"/>
            <a:ext cx="5400600" cy="720000"/>
          </a:xfrm>
          <a:prstGeom prst="octagon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메신저 이야기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팔각형 6"/>
          <p:cNvSpPr/>
          <p:nvPr/>
        </p:nvSpPr>
        <p:spPr>
          <a:xfrm>
            <a:off x="1712640" y="5085184"/>
            <a:ext cx="5400600" cy="720000"/>
          </a:xfrm>
          <a:prstGeom prst="octagon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메신저 활용 영역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팔각형 8"/>
          <p:cNvSpPr/>
          <p:nvPr/>
        </p:nvSpPr>
        <p:spPr>
          <a:xfrm>
            <a:off x="1712640" y="2852936"/>
            <a:ext cx="5400600" cy="720000"/>
          </a:xfrm>
          <a:prstGeom prst="octagon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메신저 이모티콘 공모전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1" name="팔각형 10"/>
          <p:cNvSpPr/>
          <p:nvPr/>
        </p:nvSpPr>
        <p:spPr>
          <a:xfrm>
            <a:off x="1712640" y="3933056"/>
            <a:ext cx="5400600" cy="720000"/>
          </a:xfrm>
          <a:prstGeom prst="octagon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PC 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메신저 이용 현황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3" name="그림 12" descr="그림5.JPG"/>
          <p:cNvPicPr>
            <a:picLocks noChangeAspect="1"/>
          </p:cNvPicPr>
          <p:nvPr/>
        </p:nvPicPr>
        <p:blipFill>
          <a:blip r:embed="rId3" cstate="print"/>
          <a:srcRect l="2492" t="30025" r="50000" b="33098"/>
          <a:stretch>
            <a:fillRect/>
          </a:stretch>
        </p:blipFill>
        <p:spPr>
          <a:xfrm>
            <a:off x="7252697" y="4148351"/>
            <a:ext cx="1656184" cy="1728192"/>
          </a:xfrm>
          <a:prstGeom prst="rect">
            <a:avLst/>
          </a:prstGeom>
        </p:spPr>
      </p:pic>
      <p:sp>
        <p:nvSpPr>
          <p:cNvPr id="3" name="눈물 방울 2"/>
          <p:cNvSpPr/>
          <p:nvPr/>
        </p:nvSpPr>
        <p:spPr>
          <a:xfrm rot="480000">
            <a:off x="1423105" y="1649032"/>
            <a:ext cx="914400" cy="936000"/>
          </a:xfrm>
          <a:prstGeom prst="teardrop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눈물 방울 13"/>
          <p:cNvSpPr/>
          <p:nvPr/>
        </p:nvSpPr>
        <p:spPr>
          <a:xfrm rot="480000">
            <a:off x="1423105" y="2793964"/>
            <a:ext cx="914400" cy="936000"/>
          </a:xfrm>
          <a:prstGeom prst="teardrop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눈물 방울 14"/>
          <p:cNvSpPr/>
          <p:nvPr/>
        </p:nvSpPr>
        <p:spPr>
          <a:xfrm rot="480000">
            <a:off x="1423104" y="3881433"/>
            <a:ext cx="914400" cy="936000"/>
          </a:xfrm>
          <a:prstGeom prst="teardrop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눈물 방울 15"/>
          <p:cNvSpPr/>
          <p:nvPr/>
        </p:nvSpPr>
        <p:spPr>
          <a:xfrm rot="480000">
            <a:off x="1423103" y="5026212"/>
            <a:ext cx="914400" cy="936000"/>
          </a:xfrm>
          <a:prstGeom prst="teardrop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9805" y="182997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9805" y="2982103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99805" y="4062223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9805" y="521435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메신저 이야기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5300" y="1268760"/>
            <a:ext cx="8915400" cy="23328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Instant Messenger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See who’s currently online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Send a quick &amp; private instant message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Use it anywhere / Talk to anyone on the internet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Customize / Enjoy a safe &amp; private online environment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95300" y="3789040"/>
            <a:ext cx="7266012" cy="23328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메신저란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인터넷에서 실시간으로 메시지와 데이터를 주고받을 수 있는 소프트웨어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온라인상에서 상대방과 직접 대화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파일 교환이 가능하여 그룹 회의 등에 활용</a:t>
            </a:r>
            <a:endParaRPr kumimoji="0" lang="ko-KR" altLang="en-US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61312" y="4581128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메신저 이모티콘 공모전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가로로 말린 두루마리 모양 5"/>
          <p:cNvSpPr/>
          <p:nvPr/>
        </p:nvSpPr>
        <p:spPr>
          <a:xfrm flipH="1">
            <a:off x="2432720" y="1710470"/>
            <a:ext cx="1368152" cy="57606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7" name="갈매기형 수장 6"/>
          <p:cNvSpPr/>
          <p:nvPr/>
        </p:nvSpPr>
        <p:spPr>
          <a:xfrm>
            <a:off x="2504728" y="1607289"/>
            <a:ext cx="1152128" cy="648072"/>
          </a:xfrm>
          <a:prstGeom prst="chevron">
            <a:avLst>
              <a:gd name="adj" fmla="val 3717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가로로 말린 두루마리 모양 7"/>
          <p:cNvSpPr/>
          <p:nvPr/>
        </p:nvSpPr>
        <p:spPr>
          <a:xfrm flipH="1">
            <a:off x="3800872" y="1710470"/>
            <a:ext cx="5472608" cy="57606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갈매기형 수장 9"/>
          <p:cNvSpPr/>
          <p:nvPr/>
        </p:nvSpPr>
        <p:spPr>
          <a:xfrm>
            <a:off x="3944888" y="1607289"/>
            <a:ext cx="5184576" cy="648072"/>
          </a:xfrm>
          <a:prstGeom prst="chevron">
            <a:avLst>
              <a:gd name="adj" fmla="val 3717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61387" y="2204864"/>
            <a:ext cx="1512168" cy="158417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개인 및 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단체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61387" y="4457894"/>
            <a:ext cx="1512168" cy="158417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순수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창작</a:t>
            </a:r>
            <a:r>
              <a:rPr lang="ko-KR" altLang="en-US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물</a:t>
            </a: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2432720" y="2204866"/>
          <a:ext cx="6833964" cy="381642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61356"/>
                <a:gridCol w="5472608"/>
              </a:tblGrid>
              <a:tr h="6360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주제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모바일 메신저의 새로운 이모티콘 및 스티커 디자인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360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참가 자격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학생 및 일반인 누구나 참여 가능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3607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심사 기준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우주 최초의 이모티콘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360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새로운 방식의 이모티콘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360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독특하고 재미있는 이모티콘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63607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smtClean="0">
                          <a:solidFill>
                            <a:schemeClr val="tx1"/>
                          </a:solidFill>
                          <a:latin typeface="돋움" pitchFamily="50" charset="-127"/>
                          <a:ea typeface="돋움" pitchFamily="50" charset="-127"/>
                        </a:rPr>
                        <a:t>다양하고 친근한 이모티콘</a:t>
                      </a:r>
                      <a:endParaRPr lang="ko-KR" altLang="en-US" sz="1800">
                        <a:solidFill>
                          <a:schemeClr val="tx1"/>
                        </a:solidFill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PC </a:t>
            </a:r>
            <a:r>
              <a:rPr lang="ko-KR" altLang="en-US" smtClean="0"/>
              <a:t>메신저 이용 현황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5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560512" y="1628800"/>
          <a:ext cx="88569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오각형 5"/>
          <p:cNvSpPr/>
          <p:nvPr/>
        </p:nvSpPr>
        <p:spPr>
          <a:xfrm>
            <a:off x="2072680" y="2492896"/>
            <a:ext cx="2160240" cy="504056"/>
          </a:xfrm>
          <a:prstGeom prst="homePlate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꾸준한 증가세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메신저 활용 영역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9135C-AF3F-4187-97E1-F0FC075C4792}" type="slidenum">
              <a:rPr lang="ko-KR" altLang="en-US" smtClean="0"/>
              <a:pPr/>
              <a:t>6</a:t>
            </a:fld>
            <a:endParaRPr lang="ko-KR" altLang="en-US"/>
          </a:p>
        </p:txBody>
      </p:sp>
      <p:grpSp>
        <p:nvGrpSpPr>
          <p:cNvPr id="29" name="그룹 28"/>
          <p:cNvGrpSpPr/>
          <p:nvPr/>
        </p:nvGrpSpPr>
        <p:grpSpPr>
          <a:xfrm>
            <a:off x="416496" y="1485513"/>
            <a:ext cx="4392488" cy="4463767"/>
            <a:chOff x="416496" y="1485513"/>
            <a:chExt cx="4392488" cy="4463767"/>
          </a:xfrm>
        </p:grpSpPr>
        <p:sp>
          <p:nvSpPr>
            <p:cNvPr id="7" name="순서도: 문서 6"/>
            <p:cNvSpPr/>
            <p:nvPr/>
          </p:nvSpPr>
          <p:spPr>
            <a:xfrm>
              <a:off x="416496" y="1844824"/>
              <a:ext cx="4392488" cy="4104456"/>
            </a:xfrm>
            <a:prstGeom prst="flowChartDocumen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5" name="대각선 방향의 모서리가 잘린 사각형 4"/>
            <p:cNvSpPr/>
            <p:nvPr/>
          </p:nvSpPr>
          <p:spPr>
            <a:xfrm flipH="1">
              <a:off x="1136576" y="1772816"/>
              <a:ext cx="3024336" cy="360040"/>
            </a:xfrm>
            <a:prstGeom prst="snip2Diag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모서리가 접힌 도형 5"/>
            <p:cNvSpPr/>
            <p:nvPr/>
          </p:nvSpPr>
          <p:spPr>
            <a:xfrm flipH="1">
              <a:off x="1619121" y="1485513"/>
              <a:ext cx="2088232" cy="504056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봉사활동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graphicFrame>
          <p:nvGraphicFramePr>
            <p:cNvPr id="9" name="다이어그램 8"/>
            <p:cNvGraphicFramePr/>
            <p:nvPr/>
          </p:nvGraphicFramePr>
          <p:xfrm>
            <a:off x="560512" y="2307786"/>
            <a:ext cx="1501800" cy="23453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0" name="다이어그램 9"/>
            <p:cNvGraphicFramePr/>
            <p:nvPr/>
          </p:nvGraphicFramePr>
          <p:xfrm>
            <a:off x="2011040" y="1947747"/>
            <a:ext cx="2437904" cy="241735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1" name="순서도: 저장 데이터 10"/>
            <p:cNvSpPr/>
            <p:nvPr/>
          </p:nvSpPr>
          <p:spPr>
            <a:xfrm>
              <a:off x="2144688" y="4509120"/>
              <a:ext cx="1080120" cy="576064"/>
            </a:xfrm>
            <a:prstGeom prst="flowChartOnlineStorag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장애인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돕</a:t>
              </a:r>
              <a:r>
                <a:rPr lang="ko-KR" altLang="en-US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기</a:t>
              </a:r>
            </a:p>
          </p:txBody>
        </p:sp>
        <p:sp>
          <p:nvSpPr>
            <p:cNvPr id="12" name="순서도: 카드 11"/>
            <p:cNvSpPr/>
            <p:nvPr/>
          </p:nvSpPr>
          <p:spPr>
            <a:xfrm>
              <a:off x="3512840" y="4509120"/>
              <a:ext cx="1152128" cy="576064"/>
            </a:xfrm>
            <a:prstGeom prst="flowChartPunchedCard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문학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사진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14" name="구부러진 연결선 13"/>
            <p:cNvCxnSpPr>
              <a:stCxn id="11" idx="0"/>
              <a:endCxn id="12" idx="0"/>
            </p:cNvCxnSpPr>
            <p:nvPr/>
          </p:nvCxnSpPr>
          <p:spPr>
            <a:xfrm rot="5400000" flipH="1" flipV="1">
              <a:off x="3386826" y="3807042"/>
              <a:ext cx="12700" cy="1404156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배지 14"/>
            <p:cNvSpPr/>
            <p:nvPr/>
          </p:nvSpPr>
          <p:spPr>
            <a:xfrm>
              <a:off x="560512" y="5013176"/>
              <a:ext cx="1440160" cy="576064"/>
            </a:xfrm>
            <a:prstGeom prst="plaqu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공연</a:t>
              </a:r>
              <a:r>
                <a:rPr lang="en-US" altLang="ko-KR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/</a:t>
              </a:r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전시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5601072" y="1485513"/>
            <a:ext cx="3672408" cy="4535775"/>
            <a:chOff x="5601072" y="1485513"/>
            <a:chExt cx="3672408" cy="4535775"/>
          </a:xfrm>
        </p:grpSpPr>
        <p:sp>
          <p:nvSpPr>
            <p:cNvPr id="18" name="사다리꼴 17"/>
            <p:cNvSpPr/>
            <p:nvPr/>
          </p:nvSpPr>
          <p:spPr>
            <a:xfrm>
              <a:off x="5601072" y="1988840"/>
              <a:ext cx="3672408" cy="4032448"/>
            </a:xfrm>
            <a:prstGeom prst="trapezoid">
              <a:avLst>
                <a:gd name="adj" fmla="val 10004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대각선 방향의 모서리가 잘린 사각형 15"/>
            <p:cNvSpPr/>
            <p:nvPr/>
          </p:nvSpPr>
          <p:spPr>
            <a:xfrm>
              <a:off x="5992285" y="1772816"/>
              <a:ext cx="2880320" cy="360040"/>
            </a:xfrm>
            <a:prstGeom prst="snip2Diag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모서리가 접힌 도형 16"/>
            <p:cNvSpPr/>
            <p:nvPr/>
          </p:nvSpPr>
          <p:spPr>
            <a:xfrm>
              <a:off x="6393160" y="1485513"/>
              <a:ext cx="2088232" cy="504056"/>
            </a:xfrm>
            <a:prstGeom prst="foldedCorner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기타 활용 영역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모서리가 둥근 사각형 설명선 18"/>
            <p:cNvSpPr/>
            <p:nvPr/>
          </p:nvSpPr>
          <p:spPr>
            <a:xfrm>
              <a:off x="6105128" y="2276872"/>
              <a:ext cx="864096" cy="1008112"/>
            </a:xfrm>
            <a:prstGeom prst="wedgeRoundRectCallou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광고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갈매기형 수장 19"/>
            <p:cNvSpPr/>
            <p:nvPr/>
          </p:nvSpPr>
          <p:spPr>
            <a:xfrm>
              <a:off x="7113240" y="2276872"/>
              <a:ext cx="1656184" cy="504056"/>
            </a:xfrm>
            <a:prstGeom prst="chevron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쇼핑몰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순서도: 순차적 액세스 저장소 20"/>
            <p:cNvSpPr/>
            <p:nvPr/>
          </p:nvSpPr>
          <p:spPr>
            <a:xfrm flipH="1">
              <a:off x="7113240" y="2852936"/>
              <a:ext cx="1656184" cy="504056"/>
            </a:xfrm>
            <a:prstGeom prst="flowChartMagneticTap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사업전략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왼쪽 화살표 21"/>
            <p:cNvSpPr/>
            <p:nvPr/>
          </p:nvSpPr>
          <p:spPr>
            <a:xfrm>
              <a:off x="6105128" y="3645024"/>
              <a:ext cx="2520280" cy="72008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온라인 공동 작업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오른쪽 화살표 22"/>
            <p:cNvSpPr/>
            <p:nvPr/>
          </p:nvSpPr>
          <p:spPr>
            <a:xfrm>
              <a:off x="6177136" y="4310962"/>
              <a:ext cx="2520280" cy="7200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그룹 회의</a:t>
              </a:r>
              <a:endParaRPr lang="ko-KR" altLang="en-US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cxnSp>
          <p:nvCxnSpPr>
            <p:cNvPr id="25" name="구부러진 연결선 24"/>
            <p:cNvCxnSpPr>
              <a:stCxn id="22" idx="3"/>
              <a:endCxn id="23" idx="3"/>
            </p:cNvCxnSpPr>
            <p:nvPr/>
          </p:nvCxnSpPr>
          <p:spPr>
            <a:xfrm>
              <a:off x="8625408" y="4005064"/>
              <a:ext cx="72008" cy="665898"/>
            </a:xfrm>
            <a:prstGeom prst="curvedConnector3">
              <a:avLst>
                <a:gd name="adj1" fmla="val 417465"/>
              </a:avLst>
            </a:prstGeom>
            <a:ln w="28575"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오각형 25"/>
            <p:cNvSpPr/>
            <p:nvPr/>
          </p:nvSpPr>
          <p:spPr>
            <a:xfrm>
              <a:off x="7473280" y="5229200"/>
              <a:ext cx="1440160" cy="648072"/>
            </a:xfrm>
            <a:prstGeom prst="homePlat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각종 정보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전</a:t>
              </a:r>
              <a:r>
                <a:rPr lang="ko-KR" altLang="en-US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달</a:t>
              </a:r>
            </a:p>
          </p:txBody>
        </p:sp>
        <p:sp>
          <p:nvSpPr>
            <p:cNvPr id="27" name="오각형 26"/>
            <p:cNvSpPr/>
            <p:nvPr/>
          </p:nvSpPr>
          <p:spPr>
            <a:xfrm flipH="1">
              <a:off x="5898766" y="5229200"/>
              <a:ext cx="1440160" cy="648072"/>
            </a:xfrm>
            <a:prstGeom prst="homePlate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다자간</a:t>
              </a:r>
              <a:endParaRPr lang="en-US" altLang="ko-KR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endParaRPr>
            </a:p>
            <a:p>
              <a:pPr algn="ctr"/>
              <a:r>
                <a:rPr lang="ko-KR" altLang="en-US" smtClean="0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채</a:t>
              </a:r>
              <a:r>
                <a:rPr lang="ko-KR" altLang="en-US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rPr>
                <a:t>팅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12700">
          <a:solidFill>
            <a:schemeClr val="tx1"/>
          </a:solidFill>
        </a:ln>
      </a:spPr>
      <a:bodyPr wrap="none" rtlCol="0" anchor="ctr"/>
      <a:lstStyle>
        <a:defPPr algn="ctr">
          <a:defRPr>
            <a:solidFill>
              <a:schemeClr val="tx1"/>
            </a:solidFill>
            <a:latin typeface="굴림" pitchFamily="50" charset="-127"/>
            <a:ea typeface="굴림" pitchFamily="50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163</Words>
  <Application>Microsoft Office PowerPoint</Application>
  <PresentationFormat>A4 용지(210x297mm)</PresentationFormat>
  <Paragraphs>65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메신저 이야기</vt:lpstr>
      <vt:lpstr>메신저 이모티콘 공모전</vt:lpstr>
      <vt:lpstr>PC 메신저 이용 현황</vt:lpstr>
      <vt:lpstr>메신저 활용 영역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30</cp:revision>
  <dcterms:created xsi:type="dcterms:W3CDTF">2015-02-24T04:30:06Z</dcterms:created>
  <dcterms:modified xsi:type="dcterms:W3CDTF">2016-09-23T08:04:52Z</dcterms:modified>
</cp:coreProperties>
</file>