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F810A-CDEA-4C2B-9CF7-122F1E20E730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F3E65-9906-4B2B-BB11-7F0DF1B436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1106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4853-1AB5-4BEE-82FA-63B8800330D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C50F-E919-45CE-BB6C-5B785BC6506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6B5E-B2B0-4D04-9388-BD237BEE7F5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29F6-31F9-42F6-AACE-F338789C3C9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오각형 6"/>
          <p:cNvSpPr/>
          <p:nvPr userDrawn="1"/>
        </p:nvSpPr>
        <p:spPr>
          <a:xfrm>
            <a:off x="0" y="0"/>
            <a:ext cx="9906000" cy="1052736"/>
          </a:xfrm>
          <a:prstGeom prst="homePlat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오각형 7"/>
          <p:cNvSpPr/>
          <p:nvPr userDrawn="1"/>
        </p:nvSpPr>
        <p:spPr>
          <a:xfrm>
            <a:off x="0" y="230504"/>
            <a:ext cx="9906000" cy="1052736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116632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 descr="로고2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2384" y="6205496"/>
            <a:ext cx="1537717" cy="568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5AB4-2682-4D6F-BDF8-93DCF73EA4C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BB77-62E5-408E-BBE0-3DB22121201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D857-FF9E-4ECD-8E78-608AC13799A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568E-012D-45AD-A745-CE963C98C89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8DB0-D7D0-430F-B4AC-7CF3741AA8C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69B0-3F80-4F51-9386-7D015B4C094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2996-FCC6-4227-A25A-212A834E950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321C4-055E-4E20-86DB-74F30F70931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1784648" y="1340768"/>
            <a:ext cx="6480720" cy="187220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dirty="0" smtClean="0">
                <a:ln w="12700">
                  <a:noFill/>
                  <a:prstDash val="solid"/>
                </a:ln>
                <a:effectLst>
                  <a:reflection blurRad="6350" stA="55000" endA="300" endPos="45500" dir="5400000" sy="-100000" algn="bl" rotWithShape="0"/>
                </a:effectLst>
                <a:latin typeface="굴림" pitchFamily="50" charset="-127"/>
                <a:ea typeface="굴림" pitchFamily="50" charset="-127"/>
              </a:rPr>
              <a:t>Ubiquitous</a:t>
            </a:r>
            <a:endParaRPr lang="en-US" altLang="ko-KR" sz="5400" b="1" cap="none" spc="0" dirty="0">
              <a:ln w="12700">
                <a:noFill/>
                <a:prstDash val="solid"/>
              </a:ln>
              <a:effectLst>
                <a:reflection blurRad="6350" stA="55000" endA="300" endPos="45500" dir="5400000" sy="-100000" algn="bl" rotWithShape="0"/>
              </a:effectLst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13" name="그림 12" descr="로고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89304" y="188640"/>
            <a:ext cx="1969765" cy="728464"/>
          </a:xfrm>
          <a:prstGeom prst="rect">
            <a:avLst/>
          </a:prstGeom>
        </p:spPr>
      </p:pic>
      <p:sp>
        <p:nvSpPr>
          <p:cNvPr id="7" name="칠각형 20"/>
          <p:cNvSpPr/>
          <p:nvPr/>
        </p:nvSpPr>
        <p:spPr>
          <a:xfrm rot="20378317">
            <a:off x="2128216" y="3803054"/>
            <a:ext cx="3362047" cy="2429314"/>
          </a:xfrm>
          <a:custGeom>
            <a:avLst/>
            <a:gdLst>
              <a:gd name="connsiteX0" fmla="*/ -9 w 3445436"/>
              <a:gd name="connsiteY0" fmla="*/ 1852353 h 2880320"/>
              <a:gd name="connsiteX1" fmla="*/ 341204 w 3445436"/>
              <a:gd name="connsiteY1" fmla="*/ 570485 h 2880320"/>
              <a:gd name="connsiteX2" fmla="*/ 1722718 w 3445436"/>
              <a:gd name="connsiteY2" fmla="*/ 0 h 2880320"/>
              <a:gd name="connsiteX3" fmla="*/ 3104232 w 3445436"/>
              <a:gd name="connsiteY3" fmla="*/ 570485 h 2880320"/>
              <a:gd name="connsiteX4" fmla="*/ 3445445 w 3445436"/>
              <a:gd name="connsiteY4" fmla="*/ 1852353 h 2880320"/>
              <a:gd name="connsiteX5" fmla="*/ 2489395 w 3445436"/>
              <a:gd name="connsiteY5" fmla="*/ 2880335 h 2880320"/>
              <a:gd name="connsiteX6" fmla="*/ 956041 w 3445436"/>
              <a:gd name="connsiteY6" fmla="*/ 2880335 h 2880320"/>
              <a:gd name="connsiteX7" fmla="*/ -9 w 3445436"/>
              <a:gd name="connsiteY7" fmla="*/ 1852353 h 2880320"/>
              <a:gd name="connsiteX0" fmla="*/ 0 w 3445454"/>
              <a:gd name="connsiteY0" fmla="*/ 1852353 h 2880335"/>
              <a:gd name="connsiteX1" fmla="*/ 341213 w 3445454"/>
              <a:gd name="connsiteY1" fmla="*/ 570485 h 2880335"/>
              <a:gd name="connsiteX2" fmla="*/ 1722727 w 3445454"/>
              <a:gd name="connsiteY2" fmla="*/ 0 h 2880335"/>
              <a:gd name="connsiteX3" fmla="*/ 3104241 w 3445454"/>
              <a:gd name="connsiteY3" fmla="*/ 570485 h 2880335"/>
              <a:gd name="connsiteX4" fmla="*/ 3445454 w 3445454"/>
              <a:gd name="connsiteY4" fmla="*/ 1852353 h 2880335"/>
              <a:gd name="connsiteX5" fmla="*/ 2489404 w 3445454"/>
              <a:gd name="connsiteY5" fmla="*/ 2880335 h 2880335"/>
              <a:gd name="connsiteX6" fmla="*/ 956050 w 3445454"/>
              <a:gd name="connsiteY6" fmla="*/ 2880335 h 2880335"/>
              <a:gd name="connsiteX7" fmla="*/ 0 w 3445454"/>
              <a:gd name="connsiteY7" fmla="*/ 1852353 h 2880335"/>
              <a:gd name="connsiteX0" fmla="*/ 0 w 3445454"/>
              <a:gd name="connsiteY0" fmla="*/ 1852353 h 2880335"/>
              <a:gd name="connsiteX1" fmla="*/ 341213 w 3445454"/>
              <a:gd name="connsiteY1" fmla="*/ 570485 h 2880335"/>
              <a:gd name="connsiteX2" fmla="*/ 1722727 w 3445454"/>
              <a:gd name="connsiteY2" fmla="*/ 0 h 2880335"/>
              <a:gd name="connsiteX3" fmla="*/ 3104241 w 3445454"/>
              <a:gd name="connsiteY3" fmla="*/ 570485 h 2880335"/>
              <a:gd name="connsiteX4" fmla="*/ 3445454 w 3445454"/>
              <a:gd name="connsiteY4" fmla="*/ 1852353 h 2880335"/>
              <a:gd name="connsiteX5" fmla="*/ 2489404 w 3445454"/>
              <a:gd name="connsiteY5" fmla="*/ 2880335 h 2880335"/>
              <a:gd name="connsiteX6" fmla="*/ 956050 w 3445454"/>
              <a:gd name="connsiteY6" fmla="*/ 2880335 h 2880335"/>
              <a:gd name="connsiteX7" fmla="*/ 0 w 3445454"/>
              <a:gd name="connsiteY7" fmla="*/ 1852353 h 2880335"/>
              <a:gd name="connsiteX0" fmla="*/ 0 w 3514902"/>
              <a:gd name="connsiteY0" fmla="*/ 1262044 h 2880335"/>
              <a:gd name="connsiteX1" fmla="*/ 410661 w 3514902"/>
              <a:gd name="connsiteY1" fmla="*/ 570485 h 2880335"/>
              <a:gd name="connsiteX2" fmla="*/ 1792175 w 3514902"/>
              <a:gd name="connsiteY2" fmla="*/ 0 h 2880335"/>
              <a:gd name="connsiteX3" fmla="*/ 3173689 w 3514902"/>
              <a:gd name="connsiteY3" fmla="*/ 570485 h 2880335"/>
              <a:gd name="connsiteX4" fmla="*/ 3514902 w 3514902"/>
              <a:gd name="connsiteY4" fmla="*/ 1852353 h 2880335"/>
              <a:gd name="connsiteX5" fmla="*/ 2558852 w 3514902"/>
              <a:gd name="connsiteY5" fmla="*/ 2880335 h 2880335"/>
              <a:gd name="connsiteX6" fmla="*/ 1025498 w 3514902"/>
              <a:gd name="connsiteY6" fmla="*/ 2880335 h 2880335"/>
              <a:gd name="connsiteX7" fmla="*/ 0 w 3514902"/>
              <a:gd name="connsiteY7" fmla="*/ 1262044 h 2880335"/>
              <a:gd name="connsiteX0" fmla="*/ 0 w 3607500"/>
              <a:gd name="connsiteY0" fmla="*/ 1262044 h 2880335"/>
              <a:gd name="connsiteX1" fmla="*/ 410661 w 3607500"/>
              <a:gd name="connsiteY1" fmla="*/ 570485 h 2880335"/>
              <a:gd name="connsiteX2" fmla="*/ 1792175 w 3607500"/>
              <a:gd name="connsiteY2" fmla="*/ 0 h 2880335"/>
              <a:gd name="connsiteX3" fmla="*/ 3173689 w 3607500"/>
              <a:gd name="connsiteY3" fmla="*/ 570485 h 2880335"/>
              <a:gd name="connsiteX4" fmla="*/ 3607500 w 3607500"/>
              <a:gd name="connsiteY4" fmla="*/ 1204170 h 2880335"/>
              <a:gd name="connsiteX5" fmla="*/ 2558852 w 3607500"/>
              <a:gd name="connsiteY5" fmla="*/ 2880335 h 2880335"/>
              <a:gd name="connsiteX6" fmla="*/ 1025498 w 3607500"/>
              <a:gd name="connsiteY6" fmla="*/ 2880335 h 2880335"/>
              <a:gd name="connsiteX7" fmla="*/ 0 w 3607500"/>
              <a:gd name="connsiteY7" fmla="*/ 1262044 h 2880335"/>
              <a:gd name="connsiteX0" fmla="*/ 0 w 3607500"/>
              <a:gd name="connsiteY0" fmla="*/ 764333 h 2382624"/>
              <a:gd name="connsiteX1" fmla="*/ 410661 w 3607500"/>
              <a:gd name="connsiteY1" fmla="*/ 72774 h 2382624"/>
              <a:gd name="connsiteX2" fmla="*/ 1792175 w 3607500"/>
              <a:gd name="connsiteY2" fmla="*/ 0 h 2382624"/>
              <a:gd name="connsiteX3" fmla="*/ 3173689 w 3607500"/>
              <a:gd name="connsiteY3" fmla="*/ 72774 h 2382624"/>
              <a:gd name="connsiteX4" fmla="*/ 3607500 w 3607500"/>
              <a:gd name="connsiteY4" fmla="*/ 706459 h 2382624"/>
              <a:gd name="connsiteX5" fmla="*/ 2558852 w 3607500"/>
              <a:gd name="connsiteY5" fmla="*/ 2382624 h 2382624"/>
              <a:gd name="connsiteX6" fmla="*/ 1025498 w 3607500"/>
              <a:gd name="connsiteY6" fmla="*/ 2382624 h 2382624"/>
              <a:gd name="connsiteX7" fmla="*/ 0 w 3607500"/>
              <a:gd name="connsiteY7" fmla="*/ 764333 h 2382624"/>
              <a:gd name="connsiteX0" fmla="*/ 0 w 3607500"/>
              <a:gd name="connsiteY0" fmla="*/ 764333 h 2382624"/>
              <a:gd name="connsiteX1" fmla="*/ 676879 w 3607500"/>
              <a:gd name="connsiteY1" fmla="*/ 744105 h 2382624"/>
              <a:gd name="connsiteX2" fmla="*/ 1792175 w 3607500"/>
              <a:gd name="connsiteY2" fmla="*/ 0 h 2382624"/>
              <a:gd name="connsiteX3" fmla="*/ 3173689 w 3607500"/>
              <a:gd name="connsiteY3" fmla="*/ 72774 h 2382624"/>
              <a:gd name="connsiteX4" fmla="*/ 3607500 w 3607500"/>
              <a:gd name="connsiteY4" fmla="*/ 706459 h 2382624"/>
              <a:gd name="connsiteX5" fmla="*/ 2558852 w 3607500"/>
              <a:gd name="connsiteY5" fmla="*/ 2382624 h 2382624"/>
              <a:gd name="connsiteX6" fmla="*/ 1025498 w 3607500"/>
              <a:gd name="connsiteY6" fmla="*/ 2382624 h 2382624"/>
              <a:gd name="connsiteX7" fmla="*/ 0 w 3607500"/>
              <a:gd name="connsiteY7" fmla="*/ 764333 h 2382624"/>
              <a:gd name="connsiteX0" fmla="*/ 0 w 3607500"/>
              <a:gd name="connsiteY0" fmla="*/ 691559 h 2309850"/>
              <a:gd name="connsiteX1" fmla="*/ 676879 w 3607500"/>
              <a:gd name="connsiteY1" fmla="*/ 671331 h 2309850"/>
              <a:gd name="connsiteX2" fmla="*/ 1803749 w 3607500"/>
              <a:gd name="connsiteY2" fmla="*/ 656431 h 2309850"/>
              <a:gd name="connsiteX3" fmla="*/ 3173689 w 3607500"/>
              <a:gd name="connsiteY3" fmla="*/ 0 h 2309850"/>
              <a:gd name="connsiteX4" fmla="*/ 3607500 w 3607500"/>
              <a:gd name="connsiteY4" fmla="*/ 633685 h 2309850"/>
              <a:gd name="connsiteX5" fmla="*/ 2558852 w 3607500"/>
              <a:gd name="connsiteY5" fmla="*/ 2309850 h 2309850"/>
              <a:gd name="connsiteX6" fmla="*/ 1025498 w 3607500"/>
              <a:gd name="connsiteY6" fmla="*/ 2309850 h 2309850"/>
              <a:gd name="connsiteX7" fmla="*/ 0 w 3607500"/>
              <a:gd name="connsiteY7" fmla="*/ 691559 h 2309850"/>
              <a:gd name="connsiteX0" fmla="*/ 0 w 3630650"/>
              <a:gd name="connsiteY0" fmla="*/ 691559 h 2309850"/>
              <a:gd name="connsiteX1" fmla="*/ 676879 w 3630650"/>
              <a:gd name="connsiteY1" fmla="*/ 671331 h 2309850"/>
              <a:gd name="connsiteX2" fmla="*/ 1803749 w 3630650"/>
              <a:gd name="connsiteY2" fmla="*/ 656431 h 2309850"/>
              <a:gd name="connsiteX3" fmla="*/ 3173689 w 3630650"/>
              <a:gd name="connsiteY3" fmla="*/ 0 h 2309850"/>
              <a:gd name="connsiteX4" fmla="*/ 3630650 w 3630650"/>
              <a:gd name="connsiteY4" fmla="*/ 668409 h 2309850"/>
              <a:gd name="connsiteX5" fmla="*/ 2558852 w 3630650"/>
              <a:gd name="connsiteY5" fmla="*/ 2309850 h 2309850"/>
              <a:gd name="connsiteX6" fmla="*/ 1025498 w 3630650"/>
              <a:gd name="connsiteY6" fmla="*/ 2309850 h 2309850"/>
              <a:gd name="connsiteX7" fmla="*/ 0 w 3630650"/>
              <a:gd name="connsiteY7" fmla="*/ 691559 h 2309850"/>
              <a:gd name="connsiteX0" fmla="*/ 0 w 3630650"/>
              <a:gd name="connsiteY0" fmla="*/ 35128 h 1653419"/>
              <a:gd name="connsiteX1" fmla="*/ 676879 w 3630650"/>
              <a:gd name="connsiteY1" fmla="*/ 14900 h 1653419"/>
              <a:gd name="connsiteX2" fmla="*/ 1803749 w 3630650"/>
              <a:gd name="connsiteY2" fmla="*/ 0 h 1653419"/>
              <a:gd name="connsiteX3" fmla="*/ 3138965 w 3630650"/>
              <a:gd name="connsiteY3" fmla="*/ 26476 h 1653419"/>
              <a:gd name="connsiteX4" fmla="*/ 3630650 w 3630650"/>
              <a:gd name="connsiteY4" fmla="*/ 11978 h 1653419"/>
              <a:gd name="connsiteX5" fmla="*/ 2558852 w 3630650"/>
              <a:gd name="connsiteY5" fmla="*/ 1653419 h 1653419"/>
              <a:gd name="connsiteX6" fmla="*/ 1025498 w 3630650"/>
              <a:gd name="connsiteY6" fmla="*/ 1653419 h 1653419"/>
              <a:gd name="connsiteX7" fmla="*/ 0 w 3630650"/>
              <a:gd name="connsiteY7" fmla="*/ 35128 h 1653419"/>
              <a:gd name="connsiteX0" fmla="*/ 0 w 3665374"/>
              <a:gd name="connsiteY0" fmla="*/ 23553 h 1653419"/>
              <a:gd name="connsiteX1" fmla="*/ 711603 w 3665374"/>
              <a:gd name="connsiteY1" fmla="*/ 14900 h 1653419"/>
              <a:gd name="connsiteX2" fmla="*/ 1838473 w 3665374"/>
              <a:gd name="connsiteY2" fmla="*/ 0 h 1653419"/>
              <a:gd name="connsiteX3" fmla="*/ 3173689 w 3665374"/>
              <a:gd name="connsiteY3" fmla="*/ 26476 h 1653419"/>
              <a:gd name="connsiteX4" fmla="*/ 3665374 w 3665374"/>
              <a:gd name="connsiteY4" fmla="*/ 11978 h 1653419"/>
              <a:gd name="connsiteX5" fmla="*/ 2593576 w 3665374"/>
              <a:gd name="connsiteY5" fmla="*/ 1653419 h 1653419"/>
              <a:gd name="connsiteX6" fmla="*/ 1060222 w 3665374"/>
              <a:gd name="connsiteY6" fmla="*/ 1653419 h 1653419"/>
              <a:gd name="connsiteX7" fmla="*/ 0 w 3665374"/>
              <a:gd name="connsiteY7" fmla="*/ 23553 h 165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65374" h="1653419">
                <a:moveTo>
                  <a:pt x="0" y="23553"/>
                </a:moveTo>
                <a:lnTo>
                  <a:pt x="711603" y="14900"/>
                </a:lnTo>
                <a:lnTo>
                  <a:pt x="1838473" y="0"/>
                </a:lnTo>
                <a:lnTo>
                  <a:pt x="3173689" y="26476"/>
                </a:lnTo>
                <a:lnTo>
                  <a:pt x="3665374" y="11978"/>
                </a:lnTo>
                <a:cubicBezTo>
                  <a:pt x="3659208" y="1037546"/>
                  <a:pt x="2912259" y="1310758"/>
                  <a:pt x="2593576" y="1653419"/>
                </a:cubicBezTo>
                <a:lnTo>
                  <a:pt x="1060222" y="1653419"/>
                </a:lnTo>
                <a:cubicBezTo>
                  <a:pt x="741539" y="1310758"/>
                  <a:pt x="17741" y="1025971"/>
                  <a:pt x="0" y="23553"/>
                </a:cubicBezTo>
                <a:close/>
              </a:path>
            </a:pathLst>
          </a:cu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칠각형 20"/>
          <p:cNvSpPr/>
          <p:nvPr/>
        </p:nvSpPr>
        <p:spPr>
          <a:xfrm rot="1221683" flipH="1">
            <a:off x="5382652" y="4262571"/>
            <a:ext cx="2186521" cy="1497091"/>
          </a:xfrm>
          <a:custGeom>
            <a:avLst/>
            <a:gdLst>
              <a:gd name="connsiteX0" fmla="*/ -9 w 3445436"/>
              <a:gd name="connsiteY0" fmla="*/ 1852353 h 2880320"/>
              <a:gd name="connsiteX1" fmla="*/ 341204 w 3445436"/>
              <a:gd name="connsiteY1" fmla="*/ 570485 h 2880320"/>
              <a:gd name="connsiteX2" fmla="*/ 1722718 w 3445436"/>
              <a:gd name="connsiteY2" fmla="*/ 0 h 2880320"/>
              <a:gd name="connsiteX3" fmla="*/ 3104232 w 3445436"/>
              <a:gd name="connsiteY3" fmla="*/ 570485 h 2880320"/>
              <a:gd name="connsiteX4" fmla="*/ 3445445 w 3445436"/>
              <a:gd name="connsiteY4" fmla="*/ 1852353 h 2880320"/>
              <a:gd name="connsiteX5" fmla="*/ 2489395 w 3445436"/>
              <a:gd name="connsiteY5" fmla="*/ 2880335 h 2880320"/>
              <a:gd name="connsiteX6" fmla="*/ 956041 w 3445436"/>
              <a:gd name="connsiteY6" fmla="*/ 2880335 h 2880320"/>
              <a:gd name="connsiteX7" fmla="*/ -9 w 3445436"/>
              <a:gd name="connsiteY7" fmla="*/ 1852353 h 2880320"/>
              <a:gd name="connsiteX0" fmla="*/ 0 w 3445454"/>
              <a:gd name="connsiteY0" fmla="*/ 1852353 h 2880335"/>
              <a:gd name="connsiteX1" fmla="*/ 341213 w 3445454"/>
              <a:gd name="connsiteY1" fmla="*/ 570485 h 2880335"/>
              <a:gd name="connsiteX2" fmla="*/ 1722727 w 3445454"/>
              <a:gd name="connsiteY2" fmla="*/ 0 h 2880335"/>
              <a:gd name="connsiteX3" fmla="*/ 3104241 w 3445454"/>
              <a:gd name="connsiteY3" fmla="*/ 570485 h 2880335"/>
              <a:gd name="connsiteX4" fmla="*/ 3445454 w 3445454"/>
              <a:gd name="connsiteY4" fmla="*/ 1852353 h 2880335"/>
              <a:gd name="connsiteX5" fmla="*/ 2489404 w 3445454"/>
              <a:gd name="connsiteY5" fmla="*/ 2880335 h 2880335"/>
              <a:gd name="connsiteX6" fmla="*/ 956050 w 3445454"/>
              <a:gd name="connsiteY6" fmla="*/ 2880335 h 2880335"/>
              <a:gd name="connsiteX7" fmla="*/ 0 w 3445454"/>
              <a:gd name="connsiteY7" fmla="*/ 1852353 h 2880335"/>
              <a:gd name="connsiteX0" fmla="*/ 0 w 3445454"/>
              <a:gd name="connsiteY0" fmla="*/ 1852353 h 2880335"/>
              <a:gd name="connsiteX1" fmla="*/ 341213 w 3445454"/>
              <a:gd name="connsiteY1" fmla="*/ 570485 h 2880335"/>
              <a:gd name="connsiteX2" fmla="*/ 1722727 w 3445454"/>
              <a:gd name="connsiteY2" fmla="*/ 0 h 2880335"/>
              <a:gd name="connsiteX3" fmla="*/ 3104241 w 3445454"/>
              <a:gd name="connsiteY3" fmla="*/ 570485 h 2880335"/>
              <a:gd name="connsiteX4" fmla="*/ 3445454 w 3445454"/>
              <a:gd name="connsiteY4" fmla="*/ 1852353 h 2880335"/>
              <a:gd name="connsiteX5" fmla="*/ 2489404 w 3445454"/>
              <a:gd name="connsiteY5" fmla="*/ 2880335 h 2880335"/>
              <a:gd name="connsiteX6" fmla="*/ 956050 w 3445454"/>
              <a:gd name="connsiteY6" fmla="*/ 2880335 h 2880335"/>
              <a:gd name="connsiteX7" fmla="*/ 0 w 3445454"/>
              <a:gd name="connsiteY7" fmla="*/ 1852353 h 2880335"/>
              <a:gd name="connsiteX0" fmla="*/ 0 w 3514902"/>
              <a:gd name="connsiteY0" fmla="*/ 1262044 h 2880335"/>
              <a:gd name="connsiteX1" fmla="*/ 410661 w 3514902"/>
              <a:gd name="connsiteY1" fmla="*/ 570485 h 2880335"/>
              <a:gd name="connsiteX2" fmla="*/ 1792175 w 3514902"/>
              <a:gd name="connsiteY2" fmla="*/ 0 h 2880335"/>
              <a:gd name="connsiteX3" fmla="*/ 3173689 w 3514902"/>
              <a:gd name="connsiteY3" fmla="*/ 570485 h 2880335"/>
              <a:gd name="connsiteX4" fmla="*/ 3514902 w 3514902"/>
              <a:gd name="connsiteY4" fmla="*/ 1852353 h 2880335"/>
              <a:gd name="connsiteX5" fmla="*/ 2558852 w 3514902"/>
              <a:gd name="connsiteY5" fmla="*/ 2880335 h 2880335"/>
              <a:gd name="connsiteX6" fmla="*/ 1025498 w 3514902"/>
              <a:gd name="connsiteY6" fmla="*/ 2880335 h 2880335"/>
              <a:gd name="connsiteX7" fmla="*/ 0 w 3514902"/>
              <a:gd name="connsiteY7" fmla="*/ 1262044 h 2880335"/>
              <a:gd name="connsiteX0" fmla="*/ 0 w 3607500"/>
              <a:gd name="connsiteY0" fmla="*/ 1262044 h 2880335"/>
              <a:gd name="connsiteX1" fmla="*/ 410661 w 3607500"/>
              <a:gd name="connsiteY1" fmla="*/ 570485 h 2880335"/>
              <a:gd name="connsiteX2" fmla="*/ 1792175 w 3607500"/>
              <a:gd name="connsiteY2" fmla="*/ 0 h 2880335"/>
              <a:gd name="connsiteX3" fmla="*/ 3173689 w 3607500"/>
              <a:gd name="connsiteY3" fmla="*/ 570485 h 2880335"/>
              <a:gd name="connsiteX4" fmla="*/ 3607500 w 3607500"/>
              <a:gd name="connsiteY4" fmla="*/ 1204170 h 2880335"/>
              <a:gd name="connsiteX5" fmla="*/ 2558852 w 3607500"/>
              <a:gd name="connsiteY5" fmla="*/ 2880335 h 2880335"/>
              <a:gd name="connsiteX6" fmla="*/ 1025498 w 3607500"/>
              <a:gd name="connsiteY6" fmla="*/ 2880335 h 2880335"/>
              <a:gd name="connsiteX7" fmla="*/ 0 w 3607500"/>
              <a:gd name="connsiteY7" fmla="*/ 1262044 h 2880335"/>
              <a:gd name="connsiteX0" fmla="*/ 0 w 3607500"/>
              <a:gd name="connsiteY0" fmla="*/ 764333 h 2382624"/>
              <a:gd name="connsiteX1" fmla="*/ 410661 w 3607500"/>
              <a:gd name="connsiteY1" fmla="*/ 72774 h 2382624"/>
              <a:gd name="connsiteX2" fmla="*/ 1792175 w 3607500"/>
              <a:gd name="connsiteY2" fmla="*/ 0 h 2382624"/>
              <a:gd name="connsiteX3" fmla="*/ 3173689 w 3607500"/>
              <a:gd name="connsiteY3" fmla="*/ 72774 h 2382624"/>
              <a:gd name="connsiteX4" fmla="*/ 3607500 w 3607500"/>
              <a:gd name="connsiteY4" fmla="*/ 706459 h 2382624"/>
              <a:gd name="connsiteX5" fmla="*/ 2558852 w 3607500"/>
              <a:gd name="connsiteY5" fmla="*/ 2382624 h 2382624"/>
              <a:gd name="connsiteX6" fmla="*/ 1025498 w 3607500"/>
              <a:gd name="connsiteY6" fmla="*/ 2382624 h 2382624"/>
              <a:gd name="connsiteX7" fmla="*/ 0 w 3607500"/>
              <a:gd name="connsiteY7" fmla="*/ 764333 h 2382624"/>
              <a:gd name="connsiteX0" fmla="*/ 0 w 3607500"/>
              <a:gd name="connsiteY0" fmla="*/ 764333 h 2382624"/>
              <a:gd name="connsiteX1" fmla="*/ 676879 w 3607500"/>
              <a:gd name="connsiteY1" fmla="*/ 744105 h 2382624"/>
              <a:gd name="connsiteX2" fmla="*/ 1792175 w 3607500"/>
              <a:gd name="connsiteY2" fmla="*/ 0 h 2382624"/>
              <a:gd name="connsiteX3" fmla="*/ 3173689 w 3607500"/>
              <a:gd name="connsiteY3" fmla="*/ 72774 h 2382624"/>
              <a:gd name="connsiteX4" fmla="*/ 3607500 w 3607500"/>
              <a:gd name="connsiteY4" fmla="*/ 706459 h 2382624"/>
              <a:gd name="connsiteX5" fmla="*/ 2558852 w 3607500"/>
              <a:gd name="connsiteY5" fmla="*/ 2382624 h 2382624"/>
              <a:gd name="connsiteX6" fmla="*/ 1025498 w 3607500"/>
              <a:gd name="connsiteY6" fmla="*/ 2382624 h 2382624"/>
              <a:gd name="connsiteX7" fmla="*/ 0 w 3607500"/>
              <a:gd name="connsiteY7" fmla="*/ 764333 h 2382624"/>
              <a:gd name="connsiteX0" fmla="*/ 0 w 3607500"/>
              <a:gd name="connsiteY0" fmla="*/ 691559 h 2309850"/>
              <a:gd name="connsiteX1" fmla="*/ 676879 w 3607500"/>
              <a:gd name="connsiteY1" fmla="*/ 671331 h 2309850"/>
              <a:gd name="connsiteX2" fmla="*/ 1803749 w 3607500"/>
              <a:gd name="connsiteY2" fmla="*/ 656431 h 2309850"/>
              <a:gd name="connsiteX3" fmla="*/ 3173689 w 3607500"/>
              <a:gd name="connsiteY3" fmla="*/ 0 h 2309850"/>
              <a:gd name="connsiteX4" fmla="*/ 3607500 w 3607500"/>
              <a:gd name="connsiteY4" fmla="*/ 633685 h 2309850"/>
              <a:gd name="connsiteX5" fmla="*/ 2558852 w 3607500"/>
              <a:gd name="connsiteY5" fmla="*/ 2309850 h 2309850"/>
              <a:gd name="connsiteX6" fmla="*/ 1025498 w 3607500"/>
              <a:gd name="connsiteY6" fmla="*/ 2309850 h 2309850"/>
              <a:gd name="connsiteX7" fmla="*/ 0 w 3607500"/>
              <a:gd name="connsiteY7" fmla="*/ 691559 h 2309850"/>
              <a:gd name="connsiteX0" fmla="*/ 0 w 3630650"/>
              <a:gd name="connsiteY0" fmla="*/ 691559 h 2309850"/>
              <a:gd name="connsiteX1" fmla="*/ 676879 w 3630650"/>
              <a:gd name="connsiteY1" fmla="*/ 671331 h 2309850"/>
              <a:gd name="connsiteX2" fmla="*/ 1803749 w 3630650"/>
              <a:gd name="connsiteY2" fmla="*/ 656431 h 2309850"/>
              <a:gd name="connsiteX3" fmla="*/ 3173689 w 3630650"/>
              <a:gd name="connsiteY3" fmla="*/ 0 h 2309850"/>
              <a:gd name="connsiteX4" fmla="*/ 3630650 w 3630650"/>
              <a:gd name="connsiteY4" fmla="*/ 668409 h 2309850"/>
              <a:gd name="connsiteX5" fmla="*/ 2558852 w 3630650"/>
              <a:gd name="connsiteY5" fmla="*/ 2309850 h 2309850"/>
              <a:gd name="connsiteX6" fmla="*/ 1025498 w 3630650"/>
              <a:gd name="connsiteY6" fmla="*/ 2309850 h 2309850"/>
              <a:gd name="connsiteX7" fmla="*/ 0 w 3630650"/>
              <a:gd name="connsiteY7" fmla="*/ 691559 h 2309850"/>
              <a:gd name="connsiteX0" fmla="*/ 0 w 3630650"/>
              <a:gd name="connsiteY0" fmla="*/ 35128 h 1653419"/>
              <a:gd name="connsiteX1" fmla="*/ 676879 w 3630650"/>
              <a:gd name="connsiteY1" fmla="*/ 14900 h 1653419"/>
              <a:gd name="connsiteX2" fmla="*/ 1803749 w 3630650"/>
              <a:gd name="connsiteY2" fmla="*/ 0 h 1653419"/>
              <a:gd name="connsiteX3" fmla="*/ 3138965 w 3630650"/>
              <a:gd name="connsiteY3" fmla="*/ 26476 h 1653419"/>
              <a:gd name="connsiteX4" fmla="*/ 3630650 w 3630650"/>
              <a:gd name="connsiteY4" fmla="*/ 11978 h 1653419"/>
              <a:gd name="connsiteX5" fmla="*/ 2558852 w 3630650"/>
              <a:gd name="connsiteY5" fmla="*/ 1653419 h 1653419"/>
              <a:gd name="connsiteX6" fmla="*/ 1025498 w 3630650"/>
              <a:gd name="connsiteY6" fmla="*/ 1653419 h 1653419"/>
              <a:gd name="connsiteX7" fmla="*/ 0 w 3630650"/>
              <a:gd name="connsiteY7" fmla="*/ 35128 h 1653419"/>
              <a:gd name="connsiteX0" fmla="*/ 0 w 3665374"/>
              <a:gd name="connsiteY0" fmla="*/ 23553 h 1653419"/>
              <a:gd name="connsiteX1" fmla="*/ 711603 w 3665374"/>
              <a:gd name="connsiteY1" fmla="*/ 14900 h 1653419"/>
              <a:gd name="connsiteX2" fmla="*/ 1838473 w 3665374"/>
              <a:gd name="connsiteY2" fmla="*/ 0 h 1653419"/>
              <a:gd name="connsiteX3" fmla="*/ 3173689 w 3665374"/>
              <a:gd name="connsiteY3" fmla="*/ 26476 h 1653419"/>
              <a:gd name="connsiteX4" fmla="*/ 3665374 w 3665374"/>
              <a:gd name="connsiteY4" fmla="*/ 11978 h 1653419"/>
              <a:gd name="connsiteX5" fmla="*/ 2593576 w 3665374"/>
              <a:gd name="connsiteY5" fmla="*/ 1653419 h 1653419"/>
              <a:gd name="connsiteX6" fmla="*/ 1060222 w 3665374"/>
              <a:gd name="connsiteY6" fmla="*/ 1653419 h 1653419"/>
              <a:gd name="connsiteX7" fmla="*/ 0 w 3665374"/>
              <a:gd name="connsiteY7" fmla="*/ 23553 h 165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65374" h="1653419">
                <a:moveTo>
                  <a:pt x="0" y="23553"/>
                </a:moveTo>
                <a:lnTo>
                  <a:pt x="711603" y="14900"/>
                </a:lnTo>
                <a:lnTo>
                  <a:pt x="1838473" y="0"/>
                </a:lnTo>
                <a:lnTo>
                  <a:pt x="3173689" y="26476"/>
                </a:lnTo>
                <a:lnTo>
                  <a:pt x="3665374" y="11978"/>
                </a:lnTo>
                <a:cubicBezTo>
                  <a:pt x="3659208" y="1037546"/>
                  <a:pt x="2912259" y="1310758"/>
                  <a:pt x="2593576" y="1653419"/>
                </a:cubicBezTo>
                <a:lnTo>
                  <a:pt x="1060222" y="1653419"/>
                </a:lnTo>
                <a:cubicBezTo>
                  <a:pt x="741539" y="1310758"/>
                  <a:pt x="17741" y="1025971"/>
                  <a:pt x="0" y="23553"/>
                </a:cubicBezTo>
                <a:close/>
              </a:path>
            </a:pathLst>
          </a:cu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내용 개체 틀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15" name="제목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</Words>
  <Application>Microsoft Office PowerPoint</Application>
  <PresentationFormat>A4 용지(210x297mm)</PresentationFormat>
  <Paragraphs>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8</cp:revision>
  <dcterms:created xsi:type="dcterms:W3CDTF">2015-01-20T06:00:04Z</dcterms:created>
  <dcterms:modified xsi:type="dcterms:W3CDTF">2016-09-23T04:20:59Z</dcterms:modified>
</cp:coreProperties>
</file>