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0" y="-28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궁서" pitchFamily="18" charset="-127"/>
                <a:ea typeface="궁서" pitchFamily="18" charset="-127"/>
              </a:defRPr>
            </a:pPr>
            <a:r>
              <a:rPr lang="ko-KR" altLang="en-US" sz="2400" smtClean="0">
                <a:latin typeface="궁서" pitchFamily="18" charset="-127"/>
                <a:ea typeface="궁서" pitchFamily="18" charset="-127"/>
              </a:rPr>
              <a:t>역대 동계 올림픽 참가선수</a:t>
            </a:r>
            <a:endParaRPr lang="ko-KR" sz="2400" dirty="0">
              <a:latin typeface="궁서" pitchFamily="18" charset="-127"/>
              <a:ea typeface="궁서" pitchFamily="18" charset="-127"/>
            </a:endParaRPr>
          </a:p>
        </c:rich>
      </c:tx>
      <c:layout/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남자(명)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1998년</c:v>
                </c:pt>
                <c:pt idx="1">
                  <c:v>2002년</c:v>
                </c:pt>
                <c:pt idx="2">
                  <c:v>2006년</c:v>
                </c:pt>
                <c:pt idx="3">
                  <c:v>2010년</c:v>
                </c:pt>
                <c:pt idx="4">
                  <c:v>2014년</c:v>
                </c:pt>
              </c:strCache>
            </c:strRef>
          </c:cat>
          <c:val>
            <c:numRef>
              <c:f>Sheet1!$B$2:$F$2</c:f>
              <c:numCache>
                <c:formatCode>#,##0</c:formatCode>
                <c:ptCount val="5"/>
                <c:pt idx="0">
                  <c:v>1389</c:v>
                </c:pt>
                <c:pt idx="1">
                  <c:v>1513</c:v>
                </c:pt>
                <c:pt idx="2">
                  <c:v>1548</c:v>
                </c:pt>
                <c:pt idx="3">
                  <c:v>1533</c:v>
                </c:pt>
                <c:pt idx="4">
                  <c:v>1714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073152"/>
        <c:axId val="46373056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여자(명)</c:v>
                </c:pt>
              </c:strCache>
            </c:strRef>
          </c:tx>
          <c:dLbls>
            <c:dLbl>
              <c:idx val="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Sheet1!$B$1:$F$1</c:f>
              <c:strCache>
                <c:ptCount val="5"/>
                <c:pt idx="0">
                  <c:v>1998년</c:v>
                </c:pt>
                <c:pt idx="1">
                  <c:v>2002년</c:v>
                </c:pt>
                <c:pt idx="2">
                  <c:v>2006년</c:v>
                </c:pt>
                <c:pt idx="3">
                  <c:v>2010년</c:v>
                </c:pt>
                <c:pt idx="4">
                  <c:v>2014년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787</c:v>
                </c:pt>
                <c:pt idx="1">
                  <c:v>886</c:v>
                </c:pt>
                <c:pt idx="2">
                  <c:v>960</c:v>
                </c:pt>
                <c:pt idx="3" formatCode="#,##0">
                  <c:v>1033</c:v>
                </c:pt>
                <c:pt idx="4" formatCode="#,##0">
                  <c:v>1159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858304"/>
        <c:axId val="46369600"/>
      </c:lineChart>
      <c:catAx>
        <c:axId val="185073152"/>
        <c:scaling>
          <c:orientation val="minMax"/>
        </c:scaling>
        <c:delete val="0"/>
        <c:axPos val="b"/>
        <c:majorTickMark val="none"/>
        <c:minorTickMark val="none"/>
        <c:tickLblPos val="nextTo"/>
        <c:crossAx val="46373056"/>
        <c:crosses val="autoZero"/>
        <c:auto val="1"/>
        <c:lblAlgn val="ctr"/>
        <c:lblOffset val="100"/>
        <c:noMultiLvlLbl val="0"/>
      </c:catAx>
      <c:valAx>
        <c:axId val="46373056"/>
        <c:scaling>
          <c:orientation val="minMax"/>
          <c:max val="2100"/>
        </c:scaling>
        <c:delete val="0"/>
        <c:axPos val="l"/>
        <c:numFmt formatCode="_(* #,##0_);_(* \(#,##0\);_(* &quot;-&quot;_);_(@_)" sourceLinked="0"/>
        <c:majorTickMark val="none"/>
        <c:minorTickMark val="none"/>
        <c:tickLblPos val="nextTo"/>
        <c:crossAx val="185073152"/>
        <c:crosses val="autoZero"/>
        <c:crossBetween val="between"/>
        <c:majorUnit val="300"/>
      </c:valAx>
      <c:valAx>
        <c:axId val="46369600"/>
        <c:scaling>
          <c:orientation val="minMax"/>
        </c:scaling>
        <c:delete val="0"/>
        <c:axPos val="r"/>
        <c:numFmt formatCode="_(* #,##0_);_(* \(#,##0\);_(* &quot;-&quot;_);_(@_)" sourceLinked="0"/>
        <c:majorTickMark val="out"/>
        <c:minorTickMark val="none"/>
        <c:tickLblPos val="nextTo"/>
        <c:crossAx val="197858304"/>
        <c:crosses val="max"/>
        <c:crossBetween val="between"/>
      </c:valAx>
      <c:catAx>
        <c:axId val="197858304"/>
        <c:scaling>
          <c:orientation val="minMax"/>
        </c:scaling>
        <c:delete val="1"/>
        <c:axPos val="b"/>
        <c:majorTickMark val="out"/>
        <c:minorTickMark val="none"/>
        <c:tickLblPos val="nextTo"/>
        <c:crossAx val="4636960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  <c:spPr>
        <a:solidFill>
          <a:schemeClr val="bg1"/>
        </a:solidFill>
      </c:spPr>
    </c:plotArea>
    <c:plotVisOnly val="1"/>
    <c:dispBlanksAs val="gap"/>
    <c:showDLblsOverMax val="0"/>
  </c:chart>
  <c:spPr>
    <a:solidFill>
      <a:srgbClr val="FFFF00"/>
    </a:solidFill>
    <a:ln>
      <a:solidFill>
        <a:schemeClr val="tx1"/>
      </a:solidFill>
    </a:ln>
  </c:spPr>
  <c:txPr>
    <a:bodyPr/>
    <a:lstStyle/>
    <a:p>
      <a:pPr>
        <a:defRPr sz="1600">
          <a:latin typeface="돋움" pitchFamily="50" charset="-127"/>
          <a:ea typeface="돋움" pitchFamily="50" charset="-127"/>
        </a:defRPr>
      </a:pPr>
      <a:endParaRPr lang="ko-K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687082-B436-416F-843A-6D39705683FD}" type="doc">
      <dgm:prSet loTypeId="urn:microsoft.com/office/officeart/2005/8/layout/cycle2" loCatId="cycle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pPr latinLnBrk="1"/>
          <a:endParaRPr lang="ko-KR" altLang="en-US"/>
        </a:p>
      </dgm:t>
    </dgm:pt>
    <dgm:pt modelId="{9D3AF376-8FB4-4FF3-868B-7692B9E0EE79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개최</a:t>
          </a:r>
          <a:endParaRPr lang="en-US" altLang="ko-KR" sz="1800" dirty="0" smtClean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  <a:p>
          <a:pPr latinLnBrk="1"/>
          <a:r>
            <a:rPr lang="ko-KR" altLang="en-US" sz="18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도시</a:t>
          </a:r>
          <a:endParaRPr lang="ko-KR" altLang="en-US" sz="18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9E4BEA64-EADB-45E9-93DA-26F0BD4125E7}" type="parTrans" cxnId="{C4AED2ED-8285-4110-B7B8-60114B8A0743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A56E104B-91CF-41A5-B431-A343B7498CFF}" type="sibTrans" cxnId="{C4AED2ED-8285-4110-B7B8-60114B8A0743}">
      <dgm:prSet custT="1"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A364A4B1-C85E-42ED-A524-5DA2CB800EE4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국제경기연맹</a:t>
          </a:r>
          <a:endParaRPr lang="ko-KR" altLang="en-US" sz="18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8E8B0E6C-DC63-4522-B69A-435F5974C779}" type="parTrans" cxnId="{BCBA5EF9-5C8D-483C-8E64-B3A8398F88D8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17579F70-70B5-411F-AD91-E4EFEF88B2EC}" type="sibTrans" cxnId="{BCBA5EF9-5C8D-483C-8E64-B3A8398F88D8}">
      <dgm:prSet custT="1"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CA27BC17-05E5-47DB-B348-814C05BC5D31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NOC</a:t>
          </a:r>
          <a:endParaRPr lang="ko-KR" altLang="en-US" sz="18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090ACFA2-AB00-4B73-814C-0D0D01AE4661}" type="parTrans" cxnId="{5BA651CD-C338-4A66-B938-3A8D7E9242C7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BC546D81-7ADF-4AC7-B48C-DF157B46BD18}" type="sibTrans" cxnId="{5BA651CD-C338-4A66-B938-3A8D7E9242C7}">
      <dgm:prSet custT="1"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62947B71-5236-4EEF-99FE-39F5C4EBD996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IOC</a:t>
          </a:r>
          <a:endParaRPr lang="ko-KR" altLang="en-US" sz="18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83BBDC9A-84D4-4CA5-8BE9-29442624636E}" type="parTrans" cxnId="{CDF65D02-1C8C-4B0B-95F6-AE0FFE315B5E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73391BFC-854B-4BDF-83FA-E8F962641837}" type="sibTrans" cxnId="{CDF65D02-1C8C-4B0B-95F6-AE0FFE315B5E}">
      <dgm:prSet custT="1"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E2B5E119-37D2-4E40-9BDE-1FF11B206DF9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OCOG</a:t>
          </a:r>
          <a:endParaRPr lang="ko-KR" altLang="en-US" sz="18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AB12AA7B-6AD3-4A55-8C68-29650F9AB265}" type="parTrans" cxnId="{A162D09D-A22F-4FF2-91E3-6853ED11006E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4B4508A5-9D72-41B2-992D-E7EEC175F798}" type="sibTrans" cxnId="{A162D09D-A22F-4FF2-91E3-6853ED11006E}">
      <dgm:prSet custT="1"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A743EFF5-F857-45BE-9B35-70A69D16B494}" type="pres">
      <dgm:prSet presAssocID="{2A687082-B436-416F-843A-6D39705683F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8B7090E-6082-4D14-B887-C90FEF2C9C5F}" type="pres">
      <dgm:prSet presAssocID="{9D3AF376-8FB4-4FF3-868B-7692B9E0EE79}" presName="node" presStyleLbl="node1" presStyleIdx="0" presStyleCnt="5" custScaleX="141309" custRadScaleRad="11131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26D45F-86E6-4F5B-B2D1-43C6721B12D1}" type="pres">
      <dgm:prSet presAssocID="{A56E104B-91CF-41A5-B431-A343B7498CFF}" presName="sibTrans" presStyleLbl="sibTrans2D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71CF4244-6A57-4B37-8A36-E639349CBD77}" type="pres">
      <dgm:prSet presAssocID="{A56E104B-91CF-41A5-B431-A343B7498CFF}" presName="connectorText" presStyleLbl="sibTrans2D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D08D173A-20A0-4735-BB3D-0BB1083F3BA5}" type="pres">
      <dgm:prSet presAssocID="{A364A4B1-C85E-42ED-A524-5DA2CB800EE4}" presName="node" presStyleLbl="node1" presStyleIdx="1" presStyleCnt="5" custScaleX="146182" custRadScaleRad="114599" custRadScaleInc="654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CA870CC-613B-4716-841E-806F5CE4564D}" type="pres">
      <dgm:prSet presAssocID="{17579F70-70B5-411F-AD91-E4EFEF88B2EC}" presName="sibTrans" presStyleLbl="sibTrans2D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13A640B3-7C81-4E39-A88F-54FFBB27F399}" type="pres">
      <dgm:prSet presAssocID="{17579F70-70B5-411F-AD91-E4EFEF88B2EC}" presName="connectorText" presStyleLbl="sibTrans2D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B1F8A055-014D-4971-A834-718F6A8712BC}" type="pres">
      <dgm:prSet presAssocID="{CA27BC17-05E5-47DB-B348-814C05BC5D31}" presName="node" presStyleLbl="node1" presStyleIdx="2" presStyleCnt="5" custScaleX="141309" custRadScaleRad="113809" custRadScaleInc="-2589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373F5FC-F3E1-40C6-95A2-2ED1CCEDF6FC}" type="pres">
      <dgm:prSet presAssocID="{BC546D81-7ADF-4AC7-B48C-DF157B46BD18}" presName="sibTrans" presStyleLbl="sibTrans2D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A3E30D8E-E152-47D2-98DE-955E61569306}" type="pres">
      <dgm:prSet presAssocID="{BC546D81-7ADF-4AC7-B48C-DF157B46BD18}" presName="connectorText" presStyleLbl="sibTrans2D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BA895F9F-FDCA-42E9-8FFC-1E47768CDC0C}" type="pres">
      <dgm:prSet presAssocID="{62947B71-5236-4EEF-99FE-39F5C4EBD996}" presName="node" presStyleLbl="node1" presStyleIdx="3" presStyleCnt="5" custScaleX="141309" custRadScaleRad="106814" custRadScaleInc="1996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21A388F-F1C2-412E-861D-B6496675CB40}" type="pres">
      <dgm:prSet presAssocID="{73391BFC-854B-4BDF-83FA-E8F962641837}" presName="sibTrans" presStyleLbl="sibTrans2D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438758DA-0B6B-4ED9-B94A-85B6DAC35531}" type="pres">
      <dgm:prSet presAssocID="{73391BFC-854B-4BDF-83FA-E8F962641837}" presName="connectorText" presStyleLbl="sibTrans2D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6C3C7B0A-8DCE-4163-8320-D434748A6AF7}" type="pres">
      <dgm:prSet presAssocID="{E2B5E119-37D2-4E40-9BDE-1FF11B206DF9}" presName="node" presStyleLbl="node1" presStyleIdx="4" presStyleCnt="5" custScaleX="141309" custRadScaleRad="110750" custRadScaleInc="-499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27B40EF-7FD9-4752-94BC-C184844CDD83}" type="pres">
      <dgm:prSet presAssocID="{4B4508A5-9D72-41B2-992D-E7EEC175F798}" presName="sibTrans" presStyleLbl="sibTrans2D1" presStyleIdx="4" presStyleCnt="5"/>
      <dgm:spPr/>
      <dgm:t>
        <a:bodyPr/>
        <a:lstStyle/>
        <a:p>
          <a:pPr latinLnBrk="1"/>
          <a:endParaRPr lang="ko-KR" altLang="en-US"/>
        </a:p>
      </dgm:t>
    </dgm:pt>
    <dgm:pt modelId="{A44EA72A-59F1-47D8-B57B-11487EDDD722}" type="pres">
      <dgm:prSet presAssocID="{4B4508A5-9D72-41B2-992D-E7EEC175F798}" presName="connectorText" presStyleLbl="sibTrans2D1" presStyleIdx="4" presStyleCnt="5"/>
      <dgm:spPr/>
      <dgm:t>
        <a:bodyPr/>
        <a:lstStyle/>
        <a:p>
          <a:pPr latinLnBrk="1"/>
          <a:endParaRPr lang="ko-KR" altLang="en-US"/>
        </a:p>
      </dgm:t>
    </dgm:pt>
  </dgm:ptLst>
  <dgm:cxnLst>
    <dgm:cxn modelId="{C6FF3AA5-34BE-4B2F-9381-293EF1E878C4}" type="presOf" srcId="{73391BFC-854B-4BDF-83FA-E8F962641837}" destId="{438758DA-0B6B-4ED9-B94A-85B6DAC35531}" srcOrd="1" destOrd="0" presId="urn:microsoft.com/office/officeart/2005/8/layout/cycle2"/>
    <dgm:cxn modelId="{5F380D5B-B3A3-49D8-A403-7F0F8D0A724D}" type="presOf" srcId="{BC546D81-7ADF-4AC7-B48C-DF157B46BD18}" destId="{1373F5FC-F3E1-40C6-95A2-2ED1CCEDF6FC}" srcOrd="0" destOrd="0" presId="urn:microsoft.com/office/officeart/2005/8/layout/cycle2"/>
    <dgm:cxn modelId="{A162D09D-A22F-4FF2-91E3-6853ED11006E}" srcId="{2A687082-B436-416F-843A-6D39705683FD}" destId="{E2B5E119-37D2-4E40-9BDE-1FF11B206DF9}" srcOrd="4" destOrd="0" parTransId="{AB12AA7B-6AD3-4A55-8C68-29650F9AB265}" sibTransId="{4B4508A5-9D72-41B2-992D-E7EEC175F798}"/>
    <dgm:cxn modelId="{DD2C4410-B589-46EF-AB89-587E65CEFEBC}" type="presOf" srcId="{A56E104B-91CF-41A5-B431-A343B7498CFF}" destId="{2C26D45F-86E6-4F5B-B2D1-43C6721B12D1}" srcOrd="0" destOrd="0" presId="urn:microsoft.com/office/officeart/2005/8/layout/cycle2"/>
    <dgm:cxn modelId="{7A0AD5D4-EF1F-4F37-9C98-605CE945C59A}" type="presOf" srcId="{E2B5E119-37D2-4E40-9BDE-1FF11B206DF9}" destId="{6C3C7B0A-8DCE-4163-8320-D434748A6AF7}" srcOrd="0" destOrd="0" presId="urn:microsoft.com/office/officeart/2005/8/layout/cycle2"/>
    <dgm:cxn modelId="{3B21A0C8-1A11-4D14-AA93-437D681D7D11}" type="presOf" srcId="{62947B71-5236-4EEF-99FE-39F5C4EBD996}" destId="{BA895F9F-FDCA-42E9-8FFC-1E47768CDC0C}" srcOrd="0" destOrd="0" presId="urn:microsoft.com/office/officeart/2005/8/layout/cycle2"/>
    <dgm:cxn modelId="{E2DB9352-F2B7-4BF3-BA30-98518EEE33FA}" type="presOf" srcId="{A56E104B-91CF-41A5-B431-A343B7498CFF}" destId="{71CF4244-6A57-4B37-8A36-E639349CBD77}" srcOrd="1" destOrd="0" presId="urn:microsoft.com/office/officeart/2005/8/layout/cycle2"/>
    <dgm:cxn modelId="{C4AED2ED-8285-4110-B7B8-60114B8A0743}" srcId="{2A687082-B436-416F-843A-6D39705683FD}" destId="{9D3AF376-8FB4-4FF3-868B-7692B9E0EE79}" srcOrd="0" destOrd="0" parTransId="{9E4BEA64-EADB-45E9-93DA-26F0BD4125E7}" sibTransId="{A56E104B-91CF-41A5-B431-A343B7498CFF}"/>
    <dgm:cxn modelId="{CDF65D02-1C8C-4B0B-95F6-AE0FFE315B5E}" srcId="{2A687082-B436-416F-843A-6D39705683FD}" destId="{62947B71-5236-4EEF-99FE-39F5C4EBD996}" srcOrd="3" destOrd="0" parTransId="{83BBDC9A-84D4-4CA5-8BE9-29442624636E}" sibTransId="{73391BFC-854B-4BDF-83FA-E8F962641837}"/>
    <dgm:cxn modelId="{B6E8174F-7CDD-4385-B216-E4DB28E590FB}" type="presOf" srcId="{4B4508A5-9D72-41B2-992D-E7EEC175F798}" destId="{A44EA72A-59F1-47D8-B57B-11487EDDD722}" srcOrd="1" destOrd="0" presId="urn:microsoft.com/office/officeart/2005/8/layout/cycle2"/>
    <dgm:cxn modelId="{B4EEBE73-D2E3-4C44-A89C-BABF3C668029}" type="presOf" srcId="{A364A4B1-C85E-42ED-A524-5DA2CB800EE4}" destId="{D08D173A-20A0-4735-BB3D-0BB1083F3BA5}" srcOrd="0" destOrd="0" presId="urn:microsoft.com/office/officeart/2005/8/layout/cycle2"/>
    <dgm:cxn modelId="{36896E7E-F5BC-4654-BD3C-E4586D660B7D}" type="presOf" srcId="{17579F70-70B5-411F-AD91-E4EFEF88B2EC}" destId="{ACA870CC-613B-4716-841E-806F5CE4564D}" srcOrd="0" destOrd="0" presId="urn:microsoft.com/office/officeart/2005/8/layout/cycle2"/>
    <dgm:cxn modelId="{5BA651CD-C338-4A66-B938-3A8D7E9242C7}" srcId="{2A687082-B436-416F-843A-6D39705683FD}" destId="{CA27BC17-05E5-47DB-B348-814C05BC5D31}" srcOrd="2" destOrd="0" parTransId="{090ACFA2-AB00-4B73-814C-0D0D01AE4661}" sibTransId="{BC546D81-7ADF-4AC7-B48C-DF157B46BD18}"/>
    <dgm:cxn modelId="{BCBA5EF9-5C8D-483C-8E64-B3A8398F88D8}" srcId="{2A687082-B436-416F-843A-6D39705683FD}" destId="{A364A4B1-C85E-42ED-A524-5DA2CB800EE4}" srcOrd="1" destOrd="0" parTransId="{8E8B0E6C-DC63-4522-B69A-435F5974C779}" sibTransId="{17579F70-70B5-411F-AD91-E4EFEF88B2EC}"/>
    <dgm:cxn modelId="{017D6CBC-2DE5-4110-93E8-71FC7E64D32A}" type="presOf" srcId="{BC546D81-7ADF-4AC7-B48C-DF157B46BD18}" destId="{A3E30D8E-E152-47D2-98DE-955E61569306}" srcOrd="1" destOrd="0" presId="urn:microsoft.com/office/officeart/2005/8/layout/cycle2"/>
    <dgm:cxn modelId="{21FD0F88-A675-49A3-A8AC-03326EB1F0E4}" type="presOf" srcId="{4B4508A5-9D72-41B2-992D-E7EEC175F798}" destId="{E27B40EF-7FD9-4752-94BC-C184844CDD83}" srcOrd="0" destOrd="0" presId="urn:microsoft.com/office/officeart/2005/8/layout/cycle2"/>
    <dgm:cxn modelId="{A4C8F6B5-620D-4BD1-B63A-3D019CA119D2}" type="presOf" srcId="{CA27BC17-05E5-47DB-B348-814C05BC5D31}" destId="{B1F8A055-014D-4971-A834-718F6A8712BC}" srcOrd="0" destOrd="0" presId="urn:microsoft.com/office/officeart/2005/8/layout/cycle2"/>
    <dgm:cxn modelId="{973FF56C-B0E6-4087-BEFD-9C0D8AD5AC98}" type="presOf" srcId="{9D3AF376-8FB4-4FF3-868B-7692B9E0EE79}" destId="{D8B7090E-6082-4D14-B887-C90FEF2C9C5F}" srcOrd="0" destOrd="0" presId="urn:microsoft.com/office/officeart/2005/8/layout/cycle2"/>
    <dgm:cxn modelId="{694B5614-8003-4601-A8C2-900B9A9AD6E4}" type="presOf" srcId="{17579F70-70B5-411F-AD91-E4EFEF88B2EC}" destId="{13A640B3-7C81-4E39-A88F-54FFBB27F399}" srcOrd="1" destOrd="0" presId="urn:microsoft.com/office/officeart/2005/8/layout/cycle2"/>
    <dgm:cxn modelId="{3131EA3A-E9FD-481E-9D0B-1BB6CFE0B376}" type="presOf" srcId="{2A687082-B436-416F-843A-6D39705683FD}" destId="{A743EFF5-F857-45BE-9B35-70A69D16B494}" srcOrd="0" destOrd="0" presId="urn:microsoft.com/office/officeart/2005/8/layout/cycle2"/>
    <dgm:cxn modelId="{42780E75-B5D2-4BCA-8F2A-1F51C066E25D}" type="presOf" srcId="{73391BFC-854B-4BDF-83FA-E8F962641837}" destId="{421A388F-F1C2-412E-861D-B6496675CB40}" srcOrd="0" destOrd="0" presId="urn:microsoft.com/office/officeart/2005/8/layout/cycle2"/>
    <dgm:cxn modelId="{6CC0511E-A4D7-4D4E-87F4-5842CBE2B9F0}" type="presParOf" srcId="{A743EFF5-F857-45BE-9B35-70A69D16B494}" destId="{D8B7090E-6082-4D14-B887-C90FEF2C9C5F}" srcOrd="0" destOrd="0" presId="urn:microsoft.com/office/officeart/2005/8/layout/cycle2"/>
    <dgm:cxn modelId="{CC49DE77-5696-44BD-8B36-B03FCD91DC13}" type="presParOf" srcId="{A743EFF5-F857-45BE-9B35-70A69D16B494}" destId="{2C26D45F-86E6-4F5B-B2D1-43C6721B12D1}" srcOrd="1" destOrd="0" presId="urn:microsoft.com/office/officeart/2005/8/layout/cycle2"/>
    <dgm:cxn modelId="{862F52F2-8291-4E89-B873-1DFAE6F404EF}" type="presParOf" srcId="{2C26D45F-86E6-4F5B-B2D1-43C6721B12D1}" destId="{71CF4244-6A57-4B37-8A36-E639349CBD77}" srcOrd="0" destOrd="0" presId="urn:microsoft.com/office/officeart/2005/8/layout/cycle2"/>
    <dgm:cxn modelId="{7435D008-0BE6-47C1-969C-5DCBD829B29B}" type="presParOf" srcId="{A743EFF5-F857-45BE-9B35-70A69D16B494}" destId="{D08D173A-20A0-4735-BB3D-0BB1083F3BA5}" srcOrd="2" destOrd="0" presId="urn:microsoft.com/office/officeart/2005/8/layout/cycle2"/>
    <dgm:cxn modelId="{4C7242AB-3BD2-4C75-A4DB-75018432F09F}" type="presParOf" srcId="{A743EFF5-F857-45BE-9B35-70A69D16B494}" destId="{ACA870CC-613B-4716-841E-806F5CE4564D}" srcOrd="3" destOrd="0" presId="urn:microsoft.com/office/officeart/2005/8/layout/cycle2"/>
    <dgm:cxn modelId="{1A575355-D969-4857-A165-890DC60647A9}" type="presParOf" srcId="{ACA870CC-613B-4716-841E-806F5CE4564D}" destId="{13A640B3-7C81-4E39-A88F-54FFBB27F399}" srcOrd="0" destOrd="0" presId="urn:microsoft.com/office/officeart/2005/8/layout/cycle2"/>
    <dgm:cxn modelId="{F5DFE36F-E031-4727-B054-B7D50A0F16FC}" type="presParOf" srcId="{A743EFF5-F857-45BE-9B35-70A69D16B494}" destId="{B1F8A055-014D-4971-A834-718F6A8712BC}" srcOrd="4" destOrd="0" presId="urn:microsoft.com/office/officeart/2005/8/layout/cycle2"/>
    <dgm:cxn modelId="{1685ED06-8249-4851-8224-3F6930D63BAE}" type="presParOf" srcId="{A743EFF5-F857-45BE-9B35-70A69D16B494}" destId="{1373F5FC-F3E1-40C6-95A2-2ED1CCEDF6FC}" srcOrd="5" destOrd="0" presId="urn:microsoft.com/office/officeart/2005/8/layout/cycle2"/>
    <dgm:cxn modelId="{8D1B7112-8351-441B-9771-F9B413A47FBA}" type="presParOf" srcId="{1373F5FC-F3E1-40C6-95A2-2ED1CCEDF6FC}" destId="{A3E30D8E-E152-47D2-98DE-955E61569306}" srcOrd="0" destOrd="0" presId="urn:microsoft.com/office/officeart/2005/8/layout/cycle2"/>
    <dgm:cxn modelId="{A40503F6-5692-42B0-9B6F-E1C7C090641F}" type="presParOf" srcId="{A743EFF5-F857-45BE-9B35-70A69D16B494}" destId="{BA895F9F-FDCA-42E9-8FFC-1E47768CDC0C}" srcOrd="6" destOrd="0" presId="urn:microsoft.com/office/officeart/2005/8/layout/cycle2"/>
    <dgm:cxn modelId="{1E98925B-3660-47F0-96FD-4453C1D51B15}" type="presParOf" srcId="{A743EFF5-F857-45BE-9B35-70A69D16B494}" destId="{421A388F-F1C2-412E-861D-B6496675CB40}" srcOrd="7" destOrd="0" presId="urn:microsoft.com/office/officeart/2005/8/layout/cycle2"/>
    <dgm:cxn modelId="{A714DDE9-BE15-4964-A58B-2BDCAE67EF52}" type="presParOf" srcId="{421A388F-F1C2-412E-861D-B6496675CB40}" destId="{438758DA-0B6B-4ED9-B94A-85B6DAC35531}" srcOrd="0" destOrd="0" presId="urn:microsoft.com/office/officeart/2005/8/layout/cycle2"/>
    <dgm:cxn modelId="{0269B571-089F-4964-834A-7A250AD74762}" type="presParOf" srcId="{A743EFF5-F857-45BE-9B35-70A69D16B494}" destId="{6C3C7B0A-8DCE-4163-8320-D434748A6AF7}" srcOrd="8" destOrd="0" presId="urn:microsoft.com/office/officeart/2005/8/layout/cycle2"/>
    <dgm:cxn modelId="{404A4C01-CA1D-405E-B279-D474D307CB36}" type="presParOf" srcId="{A743EFF5-F857-45BE-9B35-70A69D16B494}" destId="{E27B40EF-7FD9-4752-94BC-C184844CDD83}" srcOrd="9" destOrd="0" presId="urn:microsoft.com/office/officeart/2005/8/layout/cycle2"/>
    <dgm:cxn modelId="{3FD79CC1-915A-4B71-A7C7-D836E2332110}" type="presParOf" srcId="{E27B40EF-7FD9-4752-94BC-C184844CDD83}" destId="{A44EA72A-59F1-47D8-B57B-11487EDDD72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55D44D-66F1-474F-874B-9EA91FC70D40}" type="doc">
      <dgm:prSet loTypeId="urn:microsoft.com/office/officeart/2005/8/layout/lProcess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922276F-C69A-4554-B740-78C7B71FF065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굴림" pitchFamily="50" charset="-127"/>
              <a:ea typeface="굴림" pitchFamily="50" charset="-127"/>
            </a:rPr>
            <a:t>100</a:t>
          </a:r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명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65ED53EC-106C-4245-9AED-24F093C7A56D}" type="parTrans" cxnId="{AC4AA335-BF00-4229-BA55-FF36B3066939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908D983D-80CD-4380-B09A-80A0046FA2CB}" type="sibTrans" cxnId="{AC4AA335-BF00-4229-BA55-FF36B3066939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48CF7C55-64AD-4697-B18A-C3EB01E47185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위원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166B1989-BB9E-4306-A9E9-E510A08A09B0}" type="parTrans" cxnId="{58FE1FB5-E044-4520-ACAD-BB6814574C9A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3C46B9BF-018C-4C3C-BDE5-395DCEE5007F}" type="sibTrans" cxnId="{58FE1FB5-E044-4520-ACAD-BB6814574C9A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77889BDF-64A1-4CDE-82D8-0E9FA3B6FC51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굴림" pitchFamily="50" charset="-127"/>
              <a:ea typeface="굴림" pitchFamily="50" charset="-127"/>
            </a:rPr>
            <a:t>42</a:t>
          </a:r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명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9CBDD000-3694-4EC7-940F-2BEECD891C52}" type="parTrans" cxnId="{F9D86865-0384-4FFA-A1B1-19E6D2EC4022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C4DAD8A3-0697-487C-B104-DBD70BDD3073}" type="sibTrans" cxnId="{F9D86865-0384-4FFA-A1B1-19E6D2EC4022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580D8DEC-71C1-4AC6-9081-532882A382B7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명예위원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AE029B14-32B6-43BD-A1F1-3D6AA216A145}" type="parTrans" cxnId="{46073BE4-5902-4307-80B9-CEB27F656927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4769F140-8A8A-4FEB-BF96-4B4F9B1371B3}" type="sibTrans" cxnId="{46073BE4-5902-4307-80B9-CEB27F656927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0FEB1555-846A-4298-A5DA-34585B0E7D3B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굴림" pitchFamily="50" charset="-127"/>
              <a:ea typeface="굴림" pitchFamily="50" charset="-127"/>
            </a:rPr>
            <a:t>2</a:t>
          </a:r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명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CD7C5B00-7D25-4D18-8C7A-5BC550CE16DC}" type="parTrans" cxnId="{ADDC36EF-3318-402B-A20B-123C63DC6DA0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3E4AECF8-A346-4EAD-B20A-595DBDD120DF}" type="sibTrans" cxnId="{ADDC36EF-3318-402B-A20B-123C63DC6DA0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3123F018-2BC6-40D1-AEAC-60278A5BCB6E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영예위원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874B8990-E586-4C23-AA34-6FB70B9543D6}" type="parTrans" cxnId="{BBC9EF27-657E-41DF-A9BB-B4E9BAC67290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AE58C595-308A-4F93-BFA2-E3856B659797}" type="sibTrans" cxnId="{BBC9EF27-657E-41DF-A9BB-B4E9BAC67290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AE51015D-333B-48B9-8ABA-B8127544F56C}" type="pres">
      <dgm:prSet presAssocID="{1355D44D-66F1-474F-874B-9EA91FC70D4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5140B58-4163-4798-8277-140F2BB20691}" type="pres">
      <dgm:prSet presAssocID="{0922276F-C69A-4554-B740-78C7B71FF065}" presName="compNode" presStyleCnt="0"/>
      <dgm:spPr/>
    </dgm:pt>
    <dgm:pt modelId="{117ED45A-98DE-4A6D-8A98-6CB44DED05A9}" type="pres">
      <dgm:prSet presAssocID="{0922276F-C69A-4554-B740-78C7B71FF065}" presName="aNode" presStyleLbl="bgShp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0D386449-91B1-4B25-AAB1-7C7613089562}" type="pres">
      <dgm:prSet presAssocID="{0922276F-C69A-4554-B740-78C7B71FF065}" presName="textNode" presStyleLbl="bgShp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6552DDD4-93DB-4D95-B912-804F4C803979}" type="pres">
      <dgm:prSet presAssocID="{0922276F-C69A-4554-B740-78C7B71FF065}" presName="compChildNode" presStyleCnt="0"/>
      <dgm:spPr/>
    </dgm:pt>
    <dgm:pt modelId="{9EA197A8-4F1A-4976-BD9B-2C98AD1512C5}" type="pres">
      <dgm:prSet presAssocID="{0922276F-C69A-4554-B740-78C7B71FF065}" presName="theInnerList" presStyleCnt="0"/>
      <dgm:spPr/>
    </dgm:pt>
    <dgm:pt modelId="{A3A4124E-CAE6-4460-8279-3857452C3F90}" type="pres">
      <dgm:prSet presAssocID="{48CF7C55-64AD-4697-B18A-C3EB01E4718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08BA638-DBB4-4AA9-8A97-304361C780EB}" type="pres">
      <dgm:prSet presAssocID="{0922276F-C69A-4554-B740-78C7B71FF065}" presName="aSpace" presStyleCnt="0"/>
      <dgm:spPr/>
    </dgm:pt>
    <dgm:pt modelId="{D1CA851D-C32C-4125-B704-384C334B0D9B}" type="pres">
      <dgm:prSet presAssocID="{77889BDF-64A1-4CDE-82D8-0E9FA3B6FC51}" presName="compNode" presStyleCnt="0"/>
      <dgm:spPr/>
    </dgm:pt>
    <dgm:pt modelId="{282B6C99-BC1F-4FAA-87BA-827CE202B8BC}" type="pres">
      <dgm:prSet presAssocID="{77889BDF-64A1-4CDE-82D8-0E9FA3B6FC51}" presName="aNode" presStyleLbl="bgShp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84A18DCC-FC69-410C-9D62-999CB540ED0E}" type="pres">
      <dgm:prSet presAssocID="{77889BDF-64A1-4CDE-82D8-0E9FA3B6FC51}" presName="textNode" presStyleLbl="bgShp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294958B9-875F-459D-861B-64A9C38621BF}" type="pres">
      <dgm:prSet presAssocID="{77889BDF-64A1-4CDE-82D8-0E9FA3B6FC51}" presName="compChildNode" presStyleCnt="0"/>
      <dgm:spPr/>
    </dgm:pt>
    <dgm:pt modelId="{EC306B57-4201-40D0-837D-C1E59A6E19CE}" type="pres">
      <dgm:prSet presAssocID="{77889BDF-64A1-4CDE-82D8-0E9FA3B6FC51}" presName="theInnerList" presStyleCnt="0"/>
      <dgm:spPr/>
    </dgm:pt>
    <dgm:pt modelId="{6F2BBDDE-F738-455A-9E73-FDD3B8D69937}" type="pres">
      <dgm:prSet presAssocID="{580D8DEC-71C1-4AC6-9081-532882A382B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0EAF360-CDD7-471F-9554-93395A15E6E8}" type="pres">
      <dgm:prSet presAssocID="{77889BDF-64A1-4CDE-82D8-0E9FA3B6FC51}" presName="aSpace" presStyleCnt="0"/>
      <dgm:spPr/>
    </dgm:pt>
    <dgm:pt modelId="{7052347A-BE8B-44F7-A94F-6F981303248D}" type="pres">
      <dgm:prSet presAssocID="{0FEB1555-846A-4298-A5DA-34585B0E7D3B}" presName="compNode" presStyleCnt="0"/>
      <dgm:spPr/>
    </dgm:pt>
    <dgm:pt modelId="{BB8E7684-D7E8-4221-B102-E7A1C9A4364D}" type="pres">
      <dgm:prSet presAssocID="{0FEB1555-846A-4298-A5DA-34585B0E7D3B}" presName="aNode" presStyleLbl="bgShp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BA069F5B-DFF7-477C-B9B8-927ECC6E3555}" type="pres">
      <dgm:prSet presAssocID="{0FEB1555-846A-4298-A5DA-34585B0E7D3B}" presName="textNode" presStyleLbl="bgShp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D7C0210B-9A94-421D-9158-94EB4459BEE4}" type="pres">
      <dgm:prSet presAssocID="{0FEB1555-846A-4298-A5DA-34585B0E7D3B}" presName="compChildNode" presStyleCnt="0"/>
      <dgm:spPr/>
    </dgm:pt>
    <dgm:pt modelId="{179EABDD-10B6-4786-893E-EFF2916BB3A4}" type="pres">
      <dgm:prSet presAssocID="{0FEB1555-846A-4298-A5DA-34585B0E7D3B}" presName="theInnerList" presStyleCnt="0"/>
      <dgm:spPr/>
    </dgm:pt>
    <dgm:pt modelId="{E9C0581E-958F-4F67-964D-F639BB999DFD}" type="pres">
      <dgm:prSet presAssocID="{3123F018-2BC6-40D1-AEAC-60278A5BCB6E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A8FF19F-B5A8-4A03-B7BC-7EDFFE63F763}" type="presOf" srcId="{0922276F-C69A-4554-B740-78C7B71FF065}" destId="{117ED45A-98DE-4A6D-8A98-6CB44DED05A9}" srcOrd="0" destOrd="0" presId="urn:microsoft.com/office/officeart/2005/8/layout/lProcess2"/>
    <dgm:cxn modelId="{58FE1FB5-E044-4520-ACAD-BB6814574C9A}" srcId="{0922276F-C69A-4554-B740-78C7B71FF065}" destId="{48CF7C55-64AD-4697-B18A-C3EB01E47185}" srcOrd="0" destOrd="0" parTransId="{166B1989-BB9E-4306-A9E9-E510A08A09B0}" sibTransId="{3C46B9BF-018C-4C3C-BDE5-395DCEE5007F}"/>
    <dgm:cxn modelId="{37B12619-9B14-4632-9AD7-A4458681DBBB}" type="presOf" srcId="{48CF7C55-64AD-4697-B18A-C3EB01E47185}" destId="{A3A4124E-CAE6-4460-8279-3857452C3F90}" srcOrd="0" destOrd="0" presId="urn:microsoft.com/office/officeart/2005/8/layout/lProcess2"/>
    <dgm:cxn modelId="{46073BE4-5902-4307-80B9-CEB27F656927}" srcId="{77889BDF-64A1-4CDE-82D8-0E9FA3B6FC51}" destId="{580D8DEC-71C1-4AC6-9081-532882A382B7}" srcOrd="0" destOrd="0" parTransId="{AE029B14-32B6-43BD-A1F1-3D6AA216A145}" sibTransId="{4769F140-8A8A-4FEB-BF96-4B4F9B1371B3}"/>
    <dgm:cxn modelId="{E763EC81-662E-4498-A629-E85DC1A3BD25}" type="presOf" srcId="{580D8DEC-71C1-4AC6-9081-532882A382B7}" destId="{6F2BBDDE-F738-455A-9E73-FDD3B8D69937}" srcOrd="0" destOrd="0" presId="urn:microsoft.com/office/officeart/2005/8/layout/lProcess2"/>
    <dgm:cxn modelId="{F9D86865-0384-4FFA-A1B1-19E6D2EC4022}" srcId="{1355D44D-66F1-474F-874B-9EA91FC70D40}" destId="{77889BDF-64A1-4CDE-82D8-0E9FA3B6FC51}" srcOrd="1" destOrd="0" parTransId="{9CBDD000-3694-4EC7-940F-2BEECD891C52}" sibTransId="{C4DAD8A3-0697-487C-B104-DBD70BDD3073}"/>
    <dgm:cxn modelId="{ADDC36EF-3318-402B-A20B-123C63DC6DA0}" srcId="{1355D44D-66F1-474F-874B-9EA91FC70D40}" destId="{0FEB1555-846A-4298-A5DA-34585B0E7D3B}" srcOrd="2" destOrd="0" parTransId="{CD7C5B00-7D25-4D18-8C7A-5BC550CE16DC}" sibTransId="{3E4AECF8-A346-4EAD-B20A-595DBDD120DF}"/>
    <dgm:cxn modelId="{C101E0C5-2225-4979-880B-D4C028C5EC51}" type="presOf" srcId="{0922276F-C69A-4554-B740-78C7B71FF065}" destId="{0D386449-91B1-4B25-AAB1-7C7613089562}" srcOrd="1" destOrd="0" presId="urn:microsoft.com/office/officeart/2005/8/layout/lProcess2"/>
    <dgm:cxn modelId="{C918F5D8-52F6-4B5D-8B2B-A607B84BBC14}" type="presOf" srcId="{1355D44D-66F1-474F-874B-9EA91FC70D40}" destId="{AE51015D-333B-48B9-8ABA-B8127544F56C}" srcOrd="0" destOrd="0" presId="urn:microsoft.com/office/officeart/2005/8/layout/lProcess2"/>
    <dgm:cxn modelId="{7F1A1094-B9C4-4A5D-87AF-262FCDE06FB1}" type="presOf" srcId="{0FEB1555-846A-4298-A5DA-34585B0E7D3B}" destId="{BA069F5B-DFF7-477C-B9B8-927ECC6E3555}" srcOrd="1" destOrd="0" presId="urn:microsoft.com/office/officeart/2005/8/layout/lProcess2"/>
    <dgm:cxn modelId="{AC4AA335-BF00-4229-BA55-FF36B3066939}" srcId="{1355D44D-66F1-474F-874B-9EA91FC70D40}" destId="{0922276F-C69A-4554-B740-78C7B71FF065}" srcOrd="0" destOrd="0" parTransId="{65ED53EC-106C-4245-9AED-24F093C7A56D}" sibTransId="{908D983D-80CD-4380-B09A-80A0046FA2CB}"/>
    <dgm:cxn modelId="{BBC9EF27-657E-41DF-A9BB-B4E9BAC67290}" srcId="{0FEB1555-846A-4298-A5DA-34585B0E7D3B}" destId="{3123F018-2BC6-40D1-AEAC-60278A5BCB6E}" srcOrd="0" destOrd="0" parTransId="{874B8990-E586-4C23-AA34-6FB70B9543D6}" sibTransId="{AE58C595-308A-4F93-BFA2-E3856B659797}"/>
    <dgm:cxn modelId="{D26700B4-0BA6-4CBC-9EEB-397FF513C387}" type="presOf" srcId="{3123F018-2BC6-40D1-AEAC-60278A5BCB6E}" destId="{E9C0581E-958F-4F67-964D-F639BB999DFD}" srcOrd="0" destOrd="0" presId="urn:microsoft.com/office/officeart/2005/8/layout/lProcess2"/>
    <dgm:cxn modelId="{0CFF8D26-53BF-422F-8410-10FBBC426100}" type="presOf" srcId="{77889BDF-64A1-4CDE-82D8-0E9FA3B6FC51}" destId="{84A18DCC-FC69-410C-9D62-999CB540ED0E}" srcOrd="1" destOrd="0" presId="urn:microsoft.com/office/officeart/2005/8/layout/lProcess2"/>
    <dgm:cxn modelId="{A142EC74-EB19-4607-8803-9825C9293434}" type="presOf" srcId="{77889BDF-64A1-4CDE-82D8-0E9FA3B6FC51}" destId="{282B6C99-BC1F-4FAA-87BA-827CE202B8BC}" srcOrd="0" destOrd="0" presId="urn:microsoft.com/office/officeart/2005/8/layout/lProcess2"/>
    <dgm:cxn modelId="{54F32AA9-838A-4F1E-8B7B-EA644D28A53B}" type="presOf" srcId="{0FEB1555-846A-4298-A5DA-34585B0E7D3B}" destId="{BB8E7684-D7E8-4221-B102-E7A1C9A4364D}" srcOrd="0" destOrd="0" presId="urn:microsoft.com/office/officeart/2005/8/layout/lProcess2"/>
    <dgm:cxn modelId="{0BE0A350-A62D-49AF-9BD4-BADB28213514}" type="presParOf" srcId="{AE51015D-333B-48B9-8ABA-B8127544F56C}" destId="{D5140B58-4163-4798-8277-140F2BB20691}" srcOrd="0" destOrd="0" presId="urn:microsoft.com/office/officeart/2005/8/layout/lProcess2"/>
    <dgm:cxn modelId="{28378246-BBB6-41CB-9247-F68D49792241}" type="presParOf" srcId="{D5140B58-4163-4798-8277-140F2BB20691}" destId="{117ED45A-98DE-4A6D-8A98-6CB44DED05A9}" srcOrd="0" destOrd="0" presId="urn:microsoft.com/office/officeart/2005/8/layout/lProcess2"/>
    <dgm:cxn modelId="{3E55E04D-3918-424C-8075-36BF032DD997}" type="presParOf" srcId="{D5140B58-4163-4798-8277-140F2BB20691}" destId="{0D386449-91B1-4B25-AAB1-7C7613089562}" srcOrd="1" destOrd="0" presId="urn:microsoft.com/office/officeart/2005/8/layout/lProcess2"/>
    <dgm:cxn modelId="{F392D75F-B345-43ED-B76D-BF3F76EF1185}" type="presParOf" srcId="{D5140B58-4163-4798-8277-140F2BB20691}" destId="{6552DDD4-93DB-4D95-B912-804F4C803979}" srcOrd="2" destOrd="0" presId="urn:microsoft.com/office/officeart/2005/8/layout/lProcess2"/>
    <dgm:cxn modelId="{857A9406-1355-41A2-8C0A-76497C741173}" type="presParOf" srcId="{6552DDD4-93DB-4D95-B912-804F4C803979}" destId="{9EA197A8-4F1A-4976-BD9B-2C98AD1512C5}" srcOrd="0" destOrd="0" presId="urn:microsoft.com/office/officeart/2005/8/layout/lProcess2"/>
    <dgm:cxn modelId="{4E5D254F-3DE4-4A49-9790-6CADCEE01375}" type="presParOf" srcId="{9EA197A8-4F1A-4976-BD9B-2C98AD1512C5}" destId="{A3A4124E-CAE6-4460-8279-3857452C3F90}" srcOrd="0" destOrd="0" presId="urn:microsoft.com/office/officeart/2005/8/layout/lProcess2"/>
    <dgm:cxn modelId="{369855AF-3045-46AD-823C-AF8D8585BB0C}" type="presParOf" srcId="{AE51015D-333B-48B9-8ABA-B8127544F56C}" destId="{F08BA638-DBB4-4AA9-8A97-304361C780EB}" srcOrd="1" destOrd="0" presId="urn:microsoft.com/office/officeart/2005/8/layout/lProcess2"/>
    <dgm:cxn modelId="{EB21F3EF-D895-4E23-86B6-B24B10D0EFB6}" type="presParOf" srcId="{AE51015D-333B-48B9-8ABA-B8127544F56C}" destId="{D1CA851D-C32C-4125-B704-384C334B0D9B}" srcOrd="2" destOrd="0" presId="urn:microsoft.com/office/officeart/2005/8/layout/lProcess2"/>
    <dgm:cxn modelId="{290A611E-85BF-4021-98A6-82ED90B8D241}" type="presParOf" srcId="{D1CA851D-C32C-4125-B704-384C334B0D9B}" destId="{282B6C99-BC1F-4FAA-87BA-827CE202B8BC}" srcOrd="0" destOrd="0" presId="urn:microsoft.com/office/officeart/2005/8/layout/lProcess2"/>
    <dgm:cxn modelId="{BC9268AE-6EFE-4BCF-9BAB-776B009DB682}" type="presParOf" srcId="{D1CA851D-C32C-4125-B704-384C334B0D9B}" destId="{84A18DCC-FC69-410C-9D62-999CB540ED0E}" srcOrd="1" destOrd="0" presId="urn:microsoft.com/office/officeart/2005/8/layout/lProcess2"/>
    <dgm:cxn modelId="{3EBFE7BB-C7A1-4B27-9B96-CDCC17333ADD}" type="presParOf" srcId="{D1CA851D-C32C-4125-B704-384C334B0D9B}" destId="{294958B9-875F-459D-861B-64A9C38621BF}" srcOrd="2" destOrd="0" presId="urn:microsoft.com/office/officeart/2005/8/layout/lProcess2"/>
    <dgm:cxn modelId="{BDC95CDA-8C42-4BC8-91F4-17207563A23E}" type="presParOf" srcId="{294958B9-875F-459D-861B-64A9C38621BF}" destId="{EC306B57-4201-40D0-837D-C1E59A6E19CE}" srcOrd="0" destOrd="0" presId="urn:microsoft.com/office/officeart/2005/8/layout/lProcess2"/>
    <dgm:cxn modelId="{76C93710-617F-4B9D-A04D-00DED7969365}" type="presParOf" srcId="{EC306B57-4201-40D0-837D-C1E59A6E19CE}" destId="{6F2BBDDE-F738-455A-9E73-FDD3B8D69937}" srcOrd="0" destOrd="0" presId="urn:microsoft.com/office/officeart/2005/8/layout/lProcess2"/>
    <dgm:cxn modelId="{79757B5C-3FF6-4FFE-8DB2-B062D294512F}" type="presParOf" srcId="{AE51015D-333B-48B9-8ABA-B8127544F56C}" destId="{10EAF360-CDD7-471F-9554-93395A15E6E8}" srcOrd="3" destOrd="0" presId="urn:microsoft.com/office/officeart/2005/8/layout/lProcess2"/>
    <dgm:cxn modelId="{A9CC7212-D8BD-4B18-B1AF-1149544966B7}" type="presParOf" srcId="{AE51015D-333B-48B9-8ABA-B8127544F56C}" destId="{7052347A-BE8B-44F7-A94F-6F981303248D}" srcOrd="4" destOrd="0" presId="urn:microsoft.com/office/officeart/2005/8/layout/lProcess2"/>
    <dgm:cxn modelId="{BEAAEE97-C75E-4926-857C-9F621C8B89BA}" type="presParOf" srcId="{7052347A-BE8B-44F7-A94F-6F981303248D}" destId="{BB8E7684-D7E8-4221-B102-E7A1C9A4364D}" srcOrd="0" destOrd="0" presId="urn:microsoft.com/office/officeart/2005/8/layout/lProcess2"/>
    <dgm:cxn modelId="{A8763A3A-26F0-4D69-9931-CEB949381B28}" type="presParOf" srcId="{7052347A-BE8B-44F7-A94F-6F981303248D}" destId="{BA069F5B-DFF7-477C-B9B8-927ECC6E3555}" srcOrd="1" destOrd="0" presId="urn:microsoft.com/office/officeart/2005/8/layout/lProcess2"/>
    <dgm:cxn modelId="{BE57508C-E7B0-4A33-9824-6EDE285611A2}" type="presParOf" srcId="{7052347A-BE8B-44F7-A94F-6F981303248D}" destId="{D7C0210B-9A94-421D-9158-94EB4459BEE4}" srcOrd="2" destOrd="0" presId="urn:microsoft.com/office/officeart/2005/8/layout/lProcess2"/>
    <dgm:cxn modelId="{0CE8A17C-45C0-4CA1-8CA7-321DF23A2C47}" type="presParOf" srcId="{D7C0210B-9A94-421D-9158-94EB4459BEE4}" destId="{179EABDD-10B6-4786-893E-EFF2916BB3A4}" srcOrd="0" destOrd="0" presId="urn:microsoft.com/office/officeart/2005/8/layout/lProcess2"/>
    <dgm:cxn modelId="{C37357C3-559D-4047-BF18-56F6C8C1B386}" type="presParOf" srcId="{179EABDD-10B6-4786-893E-EFF2916BB3A4}" destId="{E9C0581E-958F-4F67-964D-F639BB999DF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7090E-6082-4D14-B887-C90FEF2C9C5F}">
      <dsp:nvSpPr>
        <dsp:cNvPr id="0" name=""/>
        <dsp:cNvSpPr/>
      </dsp:nvSpPr>
      <dsp:spPr>
        <a:xfrm>
          <a:off x="1439556" y="0"/>
          <a:ext cx="1062999" cy="75225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개최</a:t>
          </a:r>
          <a:endParaRPr lang="en-US" altLang="ko-KR" sz="1800" kern="1200" dirty="0" smtClean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도시</a:t>
          </a:r>
          <a:endParaRPr lang="ko-KR" altLang="en-US" sz="1800" kern="12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sp:txBody>
      <dsp:txXfrm>
        <a:off x="1595229" y="110165"/>
        <a:ext cx="751653" cy="531921"/>
      </dsp:txXfrm>
    </dsp:sp>
    <dsp:sp modelId="{2C26D45F-86E6-4F5B-B2D1-43C6721B12D1}">
      <dsp:nvSpPr>
        <dsp:cNvPr id="0" name=""/>
        <dsp:cNvSpPr/>
      </dsp:nvSpPr>
      <dsp:spPr>
        <a:xfrm rot="1924070">
          <a:off x="2413236" y="576514"/>
          <a:ext cx="160560" cy="253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sp:txBody>
      <dsp:txXfrm>
        <a:off x="2416911" y="614504"/>
        <a:ext cx="112392" cy="152330"/>
      </dsp:txXfrm>
    </dsp:sp>
    <dsp:sp modelId="{D08D173A-20A0-4735-BB3D-0BB1083F3BA5}">
      <dsp:nvSpPr>
        <dsp:cNvPr id="0" name=""/>
        <dsp:cNvSpPr/>
      </dsp:nvSpPr>
      <dsp:spPr>
        <a:xfrm>
          <a:off x="2481372" y="664198"/>
          <a:ext cx="1099656" cy="75225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국제경기연맹</a:t>
          </a:r>
          <a:endParaRPr lang="ko-KR" altLang="en-US" sz="1800" kern="12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sp:txBody>
      <dsp:txXfrm>
        <a:off x="2642413" y="774363"/>
        <a:ext cx="777574" cy="531921"/>
      </dsp:txXfrm>
    </dsp:sp>
    <dsp:sp modelId="{ACA870CC-613B-4716-841E-806F5CE4564D}">
      <dsp:nvSpPr>
        <dsp:cNvPr id="0" name=""/>
        <dsp:cNvSpPr/>
      </dsp:nvSpPr>
      <dsp:spPr>
        <a:xfrm rot="6291535">
          <a:off x="2801734" y="1441515"/>
          <a:ext cx="178693" cy="253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sp:txBody>
      <dsp:txXfrm rot="10800000">
        <a:off x="2835412" y="1466384"/>
        <a:ext cx="125085" cy="152330"/>
      </dsp:txXfrm>
    </dsp:sp>
    <dsp:sp modelId="{B1F8A055-014D-4971-A834-718F6A8712BC}">
      <dsp:nvSpPr>
        <dsp:cNvPr id="0" name=""/>
        <dsp:cNvSpPr/>
      </dsp:nvSpPr>
      <dsp:spPr>
        <a:xfrm>
          <a:off x="2216977" y="1729827"/>
          <a:ext cx="1062999" cy="75225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NOC</a:t>
          </a:r>
          <a:endParaRPr lang="ko-KR" altLang="en-US" sz="1800" kern="12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sp:txBody>
      <dsp:txXfrm>
        <a:off x="2372650" y="1839992"/>
        <a:ext cx="751653" cy="531921"/>
      </dsp:txXfrm>
    </dsp:sp>
    <dsp:sp modelId="{1373F5FC-F3E1-40C6-95A2-2ED1CCEDF6FC}">
      <dsp:nvSpPr>
        <dsp:cNvPr id="0" name=""/>
        <dsp:cNvSpPr/>
      </dsp:nvSpPr>
      <dsp:spPr>
        <a:xfrm rot="10847821">
          <a:off x="1904396" y="1968805"/>
          <a:ext cx="220976" cy="253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sp:txBody>
      <dsp:txXfrm rot="10800000">
        <a:off x="1970686" y="2020043"/>
        <a:ext cx="154683" cy="152330"/>
      </dsp:txXfrm>
    </dsp:sp>
    <dsp:sp modelId="{BA895F9F-FDCA-42E9-8FFC-1E47768CDC0C}">
      <dsp:nvSpPr>
        <dsp:cNvPr id="0" name=""/>
        <dsp:cNvSpPr/>
      </dsp:nvSpPr>
      <dsp:spPr>
        <a:xfrm>
          <a:off x="737286" y="1709243"/>
          <a:ext cx="1062999" cy="75225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IOC</a:t>
          </a:r>
          <a:endParaRPr lang="ko-KR" altLang="en-US" sz="1800" kern="12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sp:txBody>
      <dsp:txXfrm>
        <a:off x="892959" y="1819408"/>
        <a:ext cx="751653" cy="531921"/>
      </dsp:txXfrm>
    </dsp:sp>
    <dsp:sp modelId="{421A388F-F1C2-412E-861D-B6496675CB40}">
      <dsp:nvSpPr>
        <dsp:cNvPr id="0" name=""/>
        <dsp:cNvSpPr/>
      </dsp:nvSpPr>
      <dsp:spPr>
        <a:xfrm rot="15180234">
          <a:off x="1024649" y="1440551"/>
          <a:ext cx="171690" cy="253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sp:txBody>
      <dsp:txXfrm rot="10800000">
        <a:off x="1057930" y="1515957"/>
        <a:ext cx="120183" cy="152330"/>
      </dsp:txXfrm>
    </dsp:sp>
    <dsp:sp modelId="{6C3C7B0A-8DCE-4163-8320-D434748A6AF7}">
      <dsp:nvSpPr>
        <dsp:cNvPr id="0" name=""/>
        <dsp:cNvSpPr/>
      </dsp:nvSpPr>
      <dsp:spPr>
        <a:xfrm>
          <a:off x="417862" y="664198"/>
          <a:ext cx="1062999" cy="75225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OCOG</a:t>
          </a:r>
          <a:endParaRPr lang="ko-KR" altLang="en-US" sz="1800" kern="12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sp:txBody>
      <dsp:txXfrm>
        <a:off x="573535" y="774363"/>
        <a:ext cx="751653" cy="531921"/>
      </dsp:txXfrm>
    </dsp:sp>
    <dsp:sp modelId="{E27B40EF-7FD9-4752-94BC-C184844CDD83}">
      <dsp:nvSpPr>
        <dsp:cNvPr id="0" name=""/>
        <dsp:cNvSpPr/>
      </dsp:nvSpPr>
      <dsp:spPr>
        <a:xfrm rot="19618336">
          <a:off x="1381124" y="583612"/>
          <a:ext cx="151002" cy="253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sp:txBody>
      <dsp:txXfrm>
        <a:off x="1384784" y="646735"/>
        <a:ext cx="105701" cy="152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ED45A-98DE-4A6D-8A98-6CB44DED05A9}">
      <dsp:nvSpPr>
        <dsp:cNvPr id="0" name=""/>
        <dsp:cNvSpPr/>
      </dsp:nvSpPr>
      <dsp:spPr>
        <a:xfrm>
          <a:off x="373" y="0"/>
          <a:ext cx="971222" cy="905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>
              <a:latin typeface="굴림" pitchFamily="50" charset="-127"/>
              <a:ea typeface="굴림" pitchFamily="50" charset="-127"/>
            </a:rPr>
            <a:t>100</a:t>
          </a: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명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373" y="0"/>
        <a:ext cx="971222" cy="271556"/>
      </dsp:txXfrm>
    </dsp:sp>
    <dsp:sp modelId="{A3A4124E-CAE6-4460-8279-3857452C3F90}">
      <dsp:nvSpPr>
        <dsp:cNvPr id="0" name=""/>
        <dsp:cNvSpPr/>
      </dsp:nvSpPr>
      <dsp:spPr>
        <a:xfrm>
          <a:off x="97495" y="271556"/>
          <a:ext cx="776978" cy="5883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위원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114728" y="288789"/>
        <a:ext cx="742512" cy="553906"/>
      </dsp:txXfrm>
    </dsp:sp>
    <dsp:sp modelId="{282B6C99-BC1F-4FAA-87BA-827CE202B8BC}">
      <dsp:nvSpPr>
        <dsp:cNvPr id="0" name=""/>
        <dsp:cNvSpPr/>
      </dsp:nvSpPr>
      <dsp:spPr>
        <a:xfrm>
          <a:off x="1044437" y="0"/>
          <a:ext cx="971222" cy="905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>
              <a:latin typeface="굴림" pitchFamily="50" charset="-127"/>
              <a:ea typeface="굴림" pitchFamily="50" charset="-127"/>
            </a:rPr>
            <a:t>42</a:t>
          </a: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명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1044437" y="0"/>
        <a:ext cx="971222" cy="271556"/>
      </dsp:txXfrm>
    </dsp:sp>
    <dsp:sp modelId="{6F2BBDDE-F738-455A-9E73-FDD3B8D69937}">
      <dsp:nvSpPr>
        <dsp:cNvPr id="0" name=""/>
        <dsp:cNvSpPr/>
      </dsp:nvSpPr>
      <dsp:spPr>
        <a:xfrm>
          <a:off x="1141559" y="271556"/>
          <a:ext cx="776978" cy="5883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명예위원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1158792" y="288789"/>
        <a:ext cx="742512" cy="553906"/>
      </dsp:txXfrm>
    </dsp:sp>
    <dsp:sp modelId="{BB8E7684-D7E8-4221-B102-E7A1C9A4364D}">
      <dsp:nvSpPr>
        <dsp:cNvPr id="0" name=""/>
        <dsp:cNvSpPr/>
      </dsp:nvSpPr>
      <dsp:spPr>
        <a:xfrm>
          <a:off x="2088501" y="0"/>
          <a:ext cx="971222" cy="905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>
              <a:latin typeface="굴림" pitchFamily="50" charset="-127"/>
              <a:ea typeface="굴림" pitchFamily="50" charset="-127"/>
            </a:rPr>
            <a:t>2</a:t>
          </a: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명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2088501" y="0"/>
        <a:ext cx="971222" cy="271556"/>
      </dsp:txXfrm>
    </dsp:sp>
    <dsp:sp modelId="{E9C0581E-958F-4F67-964D-F639BB999DFD}">
      <dsp:nvSpPr>
        <dsp:cNvPr id="0" name=""/>
        <dsp:cNvSpPr/>
      </dsp:nvSpPr>
      <dsp:spPr>
        <a:xfrm>
          <a:off x="2185624" y="271556"/>
          <a:ext cx="776978" cy="5883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영예위원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2202857" y="288789"/>
        <a:ext cx="742512" cy="553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A5506-4423-46FE-A45E-C31A50B18A68}" type="datetimeFigureOut">
              <a:rPr lang="ko-KR" altLang="en-US" smtClean="0"/>
              <a:t>2018-11-19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BF5A6-9731-4632-BFFC-A099490E86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3854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A6D3-5DFC-4463-A997-3BB887DA7680}" type="datetime1">
              <a:rPr lang="ko-KR" altLang="en-US" smtClean="0"/>
              <a:t>2018-11-19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B5D0-AF59-4303-8981-56FF2D3861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04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B4AC-9A03-45BD-B890-560BA7B1713E}" type="datetime1">
              <a:rPr lang="ko-KR" altLang="en-US" smtClean="0"/>
              <a:t>2018-11-19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B5D0-AF59-4303-8981-56FF2D3861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407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74D0-D8C2-4ADA-81C1-76B644F4A717}" type="datetime1">
              <a:rPr lang="ko-KR" altLang="en-US" smtClean="0"/>
              <a:t>2018-11-19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B5D0-AF59-4303-8981-56FF2D3861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650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4A23-80E6-4E3C-A871-C4CBE94BF57D}" type="datetime1">
              <a:rPr lang="ko-KR" altLang="en-US" smtClean="0"/>
              <a:t>2018-11-19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B5D0-AF59-4303-8981-56FF2D3861A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십자형 6"/>
          <p:cNvSpPr/>
          <p:nvPr userDrawn="1"/>
        </p:nvSpPr>
        <p:spPr>
          <a:xfrm>
            <a:off x="0" y="0"/>
            <a:ext cx="9906000" cy="1125860"/>
          </a:xfrm>
          <a:prstGeom prst="plus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배지 7"/>
          <p:cNvSpPr/>
          <p:nvPr userDrawn="1"/>
        </p:nvSpPr>
        <p:spPr>
          <a:xfrm>
            <a:off x="488504" y="-1116"/>
            <a:ext cx="8928992" cy="1125860"/>
          </a:xfrm>
          <a:prstGeom prst="plaque">
            <a:avLst>
              <a:gd name="adj" fmla="val 17368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0C0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" y="6278132"/>
            <a:ext cx="1465709" cy="54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4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7791-5B1F-4B6C-BCBB-BED4751F4E7C}" type="datetime1">
              <a:rPr lang="ko-KR" altLang="en-US" smtClean="0"/>
              <a:t>2018-11-19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B5D0-AF59-4303-8981-56FF2D3861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71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6297-F2F6-456C-A14F-49F52ABFDCFC}" type="datetime1">
              <a:rPr lang="ko-KR" altLang="en-US" smtClean="0"/>
              <a:t>2018-11-19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B5D0-AF59-4303-8981-56FF2D3861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44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0DE0-14E7-429F-82F4-BF11AB6C0CB0}" type="datetime1">
              <a:rPr lang="ko-KR" altLang="en-US" smtClean="0"/>
              <a:t>2018-11-19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B5D0-AF59-4303-8981-56FF2D3861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092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3729-F35F-410D-86B8-DD50B22C3ECC}" type="datetime1">
              <a:rPr lang="ko-KR" altLang="en-US" smtClean="0"/>
              <a:t>2018-11-19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B5D0-AF59-4303-8981-56FF2D3861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932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B73EA-4528-445E-86AB-6E9A7FE1F76D}" type="datetime1">
              <a:rPr lang="ko-KR" altLang="en-US" smtClean="0"/>
              <a:t>2018-11-19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B5D0-AF59-4303-8981-56FF2D3861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544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CF742-FB0D-49CD-8650-D6FA916A625C}" type="datetime1">
              <a:rPr lang="ko-KR" altLang="en-US" smtClean="0"/>
              <a:t>2018-11-19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B5D0-AF59-4303-8981-56FF2D3861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062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08FF-441A-4744-A546-07F69ECB718F}" type="datetime1">
              <a:rPr lang="ko-KR" altLang="en-US" smtClean="0"/>
              <a:t>2018-11-19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B5D0-AF59-4303-8981-56FF2D3861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28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95231-3E7A-45E0-B0F3-08129A150923}" type="datetime1">
              <a:rPr lang="ko-KR" altLang="en-US" smtClean="0"/>
              <a:t>2018-11-19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DB5D0-AF59-4303-8981-56FF2D3861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77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십자형 7"/>
          <p:cNvSpPr/>
          <p:nvPr/>
        </p:nvSpPr>
        <p:spPr>
          <a:xfrm rot="1030650">
            <a:off x="1796091" y="1183784"/>
            <a:ext cx="3535718" cy="2101578"/>
          </a:xfrm>
          <a:custGeom>
            <a:avLst/>
            <a:gdLst>
              <a:gd name="connsiteX0" fmla="*/ 0 w 5472608"/>
              <a:gd name="connsiteY0" fmla="*/ 474024 h 4104456"/>
              <a:gd name="connsiteX1" fmla="*/ 474024 w 5472608"/>
              <a:gd name="connsiteY1" fmla="*/ 474024 h 4104456"/>
              <a:gd name="connsiteX2" fmla="*/ 474024 w 5472608"/>
              <a:gd name="connsiteY2" fmla="*/ 0 h 4104456"/>
              <a:gd name="connsiteX3" fmla="*/ 4998584 w 5472608"/>
              <a:gd name="connsiteY3" fmla="*/ 0 h 4104456"/>
              <a:gd name="connsiteX4" fmla="*/ 4998584 w 5472608"/>
              <a:gd name="connsiteY4" fmla="*/ 474024 h 4104456"/>
              <a:gd name="connsiteX5" fmla="*/ 5472608 w 5472608"/>
              <a:gd name="connsiteY5" fmla="*/ 474024 h 4104456"/>
              <a:gd name="connsiteX6" fmla="*/ 5472608 w 5472608"/>
              <a:gd name="connsiteY6" fmla="*/ 3630432 h 4104456"/>
              <a:gd name="connsiteX7" fmla="*/ 4998584 w 5472608"/>
              <a:gd name="connsiteY7" fmla="*/ 3630432 h 4104456"/>
              <a:gd name="connsiteX8" fmla="*/ 4998584 w 5472608"/>
              <a:gd name="connsiteY8" fmla="*/ 4104456 h 4104456"/>
              <a:gd name="connsiteX9" fmla="*/ 474024 w 5472608"/>
              <a:gd name="connsiteY9" fmla="*/ 4104456 h 4104456"/>
              <a:gd name="connsiteX10" fmla="*/ 474024 w 5472608"/>
              <a:gd name="connsiteY10" fmla="*/ 3630432 h 4104456"/>
              <a:gd name="connsiteX11" fmla="*/ 0 w 5472608"/>
              <a:gd name="connsiteY11" fmla="*/ 3630432 h 4104456"/>
              <a:gd name="connsiteX12" fmla="*/ 0 w 5472608"/>
              <a:gd name="connsiteY12" fmla="*/ 474024 h 4104456"/>
              <a:gd name="connsiteX0" fmla="*/ 931653 w 5472608"/>
              <a:gd name="connsiteY0" fmla="*/ 482651 h 4104456"/>
              <a:gd name="connsiteX1" fmla="*/ 474024 w 5472608"/>
              <a:gd name="connsiteY1" fmla="*/ 474024 h 4104456"/>
              <a:gd name="connsiteX2" fmla="*/ 474024 w 5472608"/>
              <a:gd name="connsiteY2" fmla="*/ 0 h 4104456"/>
              <a:gd name="connsiteX3" fmla="*/ 4998584 w 5472608"/>
              <a:gd name="connsiteY3" fmla="*/ 0 h 4104456"/>
              <a:gd name="connsiteX4" fmla="*/ 4998584 w 5472608"/>
              <a:gd name="connsiteY4" fmla="*/ 474024 h 4104456"/>
              <a:gd name="connsiteX5" fmla="*/ 5472608 w 5472608"/>
              <a:gd name="connsiteY5" fmla="*/ 474024 h 4104456"/>
              <a:gd name="connsiteX6" fmla="*/ 5472608 w 5472608"/>
              <a:gd name="connsiteY6" fmla="*/ 3630432 h 4104456"/>
              <a:gd name="connsiteX7" fmla="*/ 4998584 w 5472608"/>
              <a:gd name="connsiteY7" fmla="*/ 3630432 h 4104456"/>
              <a:gd name="connsiteX8" fmla="*/ 4998584 w 5472608"/>
              <a:gd name="connsiteY8" fmla="*/ 4104456 h 4104456"/>
              <a:gd name="connsiteX9" fmla="*/ 474024 w 5472608"/>
              <a:gd name="connsiteY9" fmla="*/ 4104456 h 4104456"/>
              <a:gd name="connsiteX10" fmla="*/ 474024 w 5472608"/>
              <a:gd name="connsiteY10" fmla="*/ 3630432 h 4104456"/>
              <a:gd name="connsiteX11" fmla="*/ 0 w 5472608"/>
              <a:gd name="connsiteY11" fmla="*/ 3630432 h 4104456"/>
              <a:gd name="connsiteX12" fmla="*/ 931653 w 5472608"/>
              <a:gd name="connsiteY12" fmla="*/ 482651 h 4104456"/>
              <a:gd name="connsiteX0" fmla="*/ 931653 w 5472608"/>
              <a:gd name="connsiteY0" fmla="*/ 482651 h 4104456"/>
              <a:gd name="connsiteX1" fmla="*/ 491277 w 5472608"/>
              <a:gd name="connsiteY1" fmla="*/ 784575 h 4104456"/>
              <a:gd name="connsiteX2" fmla="*/ 474024 w 5472608"/>
              <a:gd name="connsiteY2" fmla="*/ 0 h 4104456"/>
              <a:gd name="connsiteX3" fmla="*/ 4998584 w 5472608"/>
              <a:gd name="connsiteY3" fmla="*/ 0 h 4104456"/>
              <a:gd name="connsiteX4" fmla="*/ 4998584 w 5472608"/>
              <a:gd name="connsiteY4" fmla="*/ 474024 h 4104456"/>
              <a:gd name="connsiteX5" fmla="*/ 5472608 w 5472608"/>
              <a:gd name="connsiteY5" fmla="*/ 474024 h 4104456"/>
              <a:gd name="connsiteX6" fmla="*/ 5472608 w 5472608"/>
              <a:gd name="connsiteY6" fmla="*/ 3630432 h 4104456"/>
              <a:gd name="connsiteX7" fmla="*/ 4998584 w 5472608"/>
              <a:gd name="connsiteY7" fmla="*/ 3630432 h 4104456"/>
              <a:gd name="connsiteX8" fmla="*/ 4998584 w 5472608"/>
              <a:gd name="connsiteY8" fmla="*/ 4104456 h 4104456"/>
              <a:gd name="connsiteX9" fmla="*/ 474024 w 5472608"/>
              <a:gd name="connsiteY9" fmla="*/ 4104456 h 4104456"/>
              <a:gd name="connsiteX10" fmla="*/ 474024 w 5472608"/>
              <a:gd name="connsiteY10" fmla="*/ 3630432 h 4104456"/>
              <a:gd name="connsiteX11" fmla="*/ 0 w 5472608"/>
              <a:gd name="connsiteY11" fmla="*/ 3630432 h 4104456"/>
              <a:gd name="connsiteX12" fmla="*/ 931653 w 5472608"/>
              <a:gd name="connsiteY12" fmla="*/ 482651 h 4104456"/>
              <a:gd name="connsiteX0" fmla="*/ 871268 w 5472608"/>
              <a:gd name="connsiteY0" fmla="*/ 801829 h 4104456"/>
              <a:gd name="connsiteX1" fmla="*/ 491277 w 5472608"/>
              <a:gd name="connsiteY1" fmla="*/ 784575 h 4104456"/>
              <a:gd name="connsiteX2" fmla="*/ 474024 w 5472608"/>
              <a:gd name="connsiteY2" fmla="*/ 0 h 4104456"/>
              <a:gd name="connsiteX3" fmla="*/ 4998584 w 5472608"/>
              <a:gd name="connsiteY3" fmla="*/ 0 h 4104456"/>
              <a:gd name="connsiteX4" fmla="*/ 4998584 w 5472608"/>
              <a:gd name="connsiteY4" fmla="*/ 474024 h 4104456"/>
              <a:gd name="connsiteX5" fmla="*/ 5472608 w 5472608"/>
              <a:gd name="connsiteY5" fmla="*/ 474024 h 4104456"/>
              <a:gd name="connsiteX6" fmla="*/ 5472608 w 5472608"/>
              <a:gd name="connsiteY6" fmla="*/ 3630432 h 4104456"/>
              <a:gd name="connsiteX7" fmla="*/ 4998584 w 5472608"/>
              <a:gd name="connsiteY7" fmla="*/ 3630432 h 4104456"/>
              <a:gd name="connsiteX8" fmla="*/ 4998584 w 5472608"/>
              <a:gd name="connsiteY8" fmla="*/ 4104456 h 4104456"/>
              <a:gd name="connsiteX9" fmla="*/ 474024 w 5472608"/>
              <a:gd name="connsiteY9" fmla="*/ 4104456 h 4104456"/>
              <a:gd name="connsiteX10" fmla="*/ 474024 w 5472608"/>
              <a:gd name="connsiteY10" fmla="*/ 3630432 h 4104456"/>
              <a:gd name="connsiteX11" fmla="*/ 0 w 5472608"/>
              <a:gd name="connsiteY11" fmla="*/ 3630432 h 4104456"/>
              <a:gd name="connsiteX12" fmla="*/ 871268 w 5472608"/>
              <a:gd name="connsiteY12" fmla="*/ 801829 h 4104456"/>
              <a:gd name="connsiteX0" fmla="*/ 397244 w 4998584"/>
              <a:gd name="connsiteY0" fmla="*/ 801829 h 4104456"/>
              <a:gd name="connsiteX1" fmla="*/ 17253 w 4998584"/>
              <a:gd name="connsiteY1" fmla="*/ 784575 h 4104456"/>
              <a:gd name="connsiteX2" fmla="*/ 0 w 4998584"/>
              <a:gd name="connsiteY2" fmla="*/ 0 h 4104456"/>
              <a:gd name="connsiteX3" fmla="*/ 4524560 w 4998584"/>
              <a:gd name="connsiteY3" fmla="*/ 0 h 4104456"/>
              <a:gd name="connsiteX4" fmla="*/ 4524560 w 4998584"/>
              <a:gd name="connsiteY4" fmla="*/ 474024 h 4104456"/>
              <a:gd name="connsiteX5" fmla="*/ 4998584 w 4998584"/>
              <a:gd name="connsiteY5" fmla="*/ 474024 h 4104456"/>
              <a:gd name="connsiteX6" fmla="*/ 4998584 w 4998584"/>
              <a:gd name="connsiteY6" fmla="*/ 3630432 h 4104456"/>
              <a:gd name="connsiteX7" fmla="*/ 4524560 w 4998584"/>
              <a:gd name="connsiteY7" fmla="*/ 3630432 h 4104456"/>
              <a:gd name="connsiteX8" fmla="*/ 4524560 w 4998584"/>
              <a:gd name="connsiteY8" fmla="*/ 4104456 h 4104456"/>
              <a:gd name="connsiteX9" fmla="*/ 0 w 4998584"/>
              <a:gd name="connsiteY9" fmla="*/ 4104456 h 4104456"/>
              <a:gd name="connsiteX10" fmla="*/ 0 w 4998584"/>
              <a:gd name="connsiteY10" fmla="*/ 3630432 h 4104456"/>
              <a:gd name="connsiteX11" fmla="*/ 457629 w 4998584"/>
              <a:gd name="connsiteY11" fmla="*/ 3397519 h 4104456"/>
              <a:gd name="connsiteX12" fmla="*/ 397244 w 4998584"/>
              <a:gd name="connsiteY12" fmla="*/ 801829 h 4104456"/>
              <a:gd name="connsiteX0" fmla="*/ 397244 w 4998584"/>
              <a:gd name="connsiteY0" fmla="*/ 801829 h 4104456"/>
              <a:gd name="connsiteX1" fmla="*/ 17253 w 4998584"/>
              <a:gd name="connsiteY1" fmla="*/ 784575 h 4104456"/>
              <a:gd name="connsiteX2" fmla="*/ 0 w 4998584"/>
              <a:gd name="connsiteY2" fmla="*/ 0 h 4104456"/>
              <a:gd name="connsiteX3" fmla="*/ 4524560 w 4998584"/>
              <a:gd name="connsiteY3" fmla="*/ 0 h 4104456"/>
              <a:gd name="connsiteX4" fmla="*/ 4524560 w 4998584"/>
              <a:gd name="connsiteY4" fmla="*/ 474024 h 4104456"/>
              <a:gd name="connsiteX5" fmla="*/ 4998584 w 4998584"/>
              <a:gd name="connsiteY5" fmla="*/ 474024 h 4104456"/>
              <a:gd name="connsiteX6" fmla="*/ 4998584 w 4998584"/>
              <a:gd name="connsiteY6" fmla="*/ 3630432 h 4104456"/>
              <a:gd name="connsiteX7" fmla="*/ 4524560 w 4998584"/>
              <a:gd name="connsiteY7" fmla="*/ 3630432 h 4104456"/>
              <a:gd name="connsiteX8" fmla="*/ 4524560 w 4998584"/>
              <a:gd name="connsiteY8" fmla="*/ 4104456 h 4104456"/>
              <a:gd name="connsiteX9" fmla="*/ 0 w 4998584"/>
              <a:gd name="connsiteY9" fmla="*/ 4104456 h 4104456"/>
              <a:gd name="connsiteX10" fmla="*/ 25880 w 4998584"/>
              <a:gd name="connsiteY10" fmla="*/ 3423398 h 4104456"/>
              <a:gd name="connsiteX11" fmla="*/ 457629 w 4998584"/>
              <a:gd name="connsiteY11" fmla="*/ 3397519 h 4104456"/>
              <a:gd name="connsiteX12" fmla="*/ 397244 w 4998584"/>
              <a:gd name="connsiteY12" fmla="*/ 801829 h 4104456"/>
              <a:gd name="connsiteX0" fmla="*/ 397244 w 4998584"/>
              <a:gd name="connsiteY0" fmla="*/ 801829 h 4104456"/>
              <a:gd name="connsiteX1" fmla="*/ 17253 w 4998584"/>
              <a:gd name="connsiteY1" fmla="*/ 784575 h 4104456"/>
              <a:gd name="connsiteX2" fmla="*/ 0 w 4998584"/>
              <a:gd name="connsiteY2" fmla="*/ 0 h 4104456"/>
              <a:gd name="connsiteX3" fmla="*/ 4524560 w 4998584"/>
              <a:gd name="connsiteY3" fmla="*/ 0 h 4104456"/>
              <a:gd name="connsiteX4" fmla="*/ 4524560 w 4998584"/>
              <a:gd name="connsiteY4" fmla="*/ 474024 h 4104456"/>
              <a:gd name="connsiteX5" fmla="*/ 4998584 w 4998584"/>
              <a:gd name="connsiteY5" fmla="*/ 474024 h 4104456"/>
              <a:gd name="connsiteX6" fmla="*/ 4998584 w 4998584"/>
              <a:gd name="connsiteY6" fmla="*/ 3630432 h 4104456"/>
              <a:gd name="connsiteX7" fmla="*/ 4524560 w 4998584"/>
              <a:gd name="connsiteY7" fmla="*/ 3630432 h 4104456"/>
              <a:gd name="connsiteX8" fmla="*/ 4524560 w 4998584"/>
              <a:gd name="connsiteY8" fmla="*/ 4104456 h 4104456"/>
              <a:gd name="connsiteX9" fmla="*/ 0 w 4998584"/>
              <a:gd name="connsiteY9" fmla="*/ 4104456 h 4104456"/>
              <a:gd name="connsiteX10" fmla="*/ 25880 w 4998584"/>
              <a:gd name="connsiteY10" fmla="*/ 3423398 h 4104456"/>
              <a:gd name="connsiteX11" fmla="*/ 449002 w 4998584"/>
              <a:gd name="connsiteY11" fmla="*/ 3414772 h 4104456"/>
              <a:gd name="connsiteX12" fmla="*/ 397244 w 4998584"/>
              <a:gd name="connsiteY12" fmla="*/ 801829 h 4104456"/>
              <a:gd name="connsiteX0" fmla="*/ 500761 w 4998584"/>
              <a:gd name="connsiteY0" fmla="*/ 801829 h 4104456"/>
              <a:gd name="connsiteX1" fmla="*/ 17253 w 4998584"/>
              <a:gd name="connsiteY1" fmla="*/ 784575 h 4104456"/>
              <a:gd name="connsiteX2" fmla="*/ 0 w 4998584"/>
              <a:gd name="connsiteY2" fmla="*/ 0 h 4104456"/>
              <a:gd name="connsiteX3" fmla="*/ 4524560 w 4998584"/>
              <a:gd name="connsiteY3" fmla="*/ 0 h 4104456"/>
              <a:gd name="connsiteX4" fmla="*/ 4524560 w 4998584"/>
              <a:gd name="connsiteY4" fmla="*/ 474024 h 4104456"/>
              <a:gd name="connsiteX5" fmla="*/ 4998584 w 4998584"/>
              <a:gd name="connsiteY5" fmla="*/ 474024 h 4104456"/>
              <a:gd name="connsiteX6" fmla="*/ 4998584 w 4998584"/>
              <a:gd name="connsiteY6" fmla="*/ 3630432 h 4104456"/>
              <a:gd name="connsiteX7" fmla="*/ 4524560 w 4998584"/>
              <a:gd name="connsiteY7" fmla="*/ 3630432 h 4104456"/>
              <a:gd name="connsiteX8" fmla="*/ 4524560 w 4998584"/>
              <a:gd name="connsiteY8" fmla="*/ 4104456 h 4104456"/>
              <a:gd name="connsiteX9" fmla="*/ 0 w 4998584"/>
              <a:gd name="connsiteY9" fmla="*/ 4104456 h 4104456"/>
              <a:gd name="connsiteX10" fmla="*/ 25880 w 4998584"/>
              <a:gd name="connsiteY10" fmla="*/ 3423398 h 4104456"/>
              <a:gd name="connsiteX11" fmla="*/ 449002 w 4998584"/>
              <a:gd name="connsiteY11" fmla="*/ 3414772 h 4104456"/>
              <a:gd name="connsiteX12" fmla="*/ 500761 w 4998584"/>
              <a:gd name="connsiteY12" fmla="*/ 801829 h 4104456"/>
              <a:gd name="connsiteX0" fmla="*/ 466256 w 4998584"/>
              <a:gd name="connsiteY0" fmla="*/ 793203 h 4104456"/>
              <a:gd name="connsiteX1" fmla="*/ 17253 w 4998584"/>
              <a:gd name="connsiteY1" fmla="*/ 784575 h 4104456"/>
              <a:gd name="connsiteX2" fmla="*/ 0 w 4998584"/>
              <a:gd name="connsiteY2" fmla="*/ 0 h 4104456"/>
              <a:gd name="connsiteX3" fmla="*/ 4524560 w 4998584"/>
              <a:gd name="connsiteY3" fmla="*/ 0 h 4104456"/>
              <a:gd name="connsiteX4" fmla="*/ 4524560 w 4998584"/>
              <a:gd name="connsiteY4" fmla="*/ 474024 h 4104456"/>
              <a:gd name="connsiteX5" fmla="*/ 4998584 w 4998584"/>
              <a:gd name="connsiteY5" fmla="*/ 474024 h 4104456"/>
              <a:gd name="connsiteX6" fmla="*/ 4998584 w 4998584"/>
              <a:gd name="connsiteY6" fmla="*/ 3630432 h 4104456"/>
              <a:gd name="connsiteX7" fmla="*/ 4524560 w 4998584"/>
              <a:gd name="connsiteY7" fmla="*/ 3630432 h 4104456"/>
              <a:gd name="connsiteX8" fmla="*/ 4524560 w 4998584"/>
              <a:gd name="connsiteY8" fmla="*/ 4104456 h 4104456"/>
              <a:gd name="connsiteX9" fmla="*/ 0 w 4998584"/>
              <a:gd name="connsiteY9" fmla="*/ 4104456 h 4104456"/>
              <a:gd name="connsiteX10" fmla="*/ 25880 w 4998584"/>
              <a:gd name="connsiteY10" fmla="*/ 3423398 h 4104456"/>
              <a:gd name="connsiteX11" fmla="*/ 449002 w 4998584"/>
              <a:gd name="connsiteY11" fmla="*/ 3414772 h 4104456"/>
              <a:gd name="connsiteX12" fmla="*/ 466256 w 4998584"/>
              <a:gd name="connsiteY12" fmla="*/ 793203 h 4104456"/>
              <a:gd name="connsiteX0" fmla="*/ 474882 w 5007210"/>
              <a:gd name="connsiteY0" fmla="*/ 793203 h 4104456"/>
              <a:gd name="connsiteX1" fmla="*/ 25879 w 5007210"/>
              <a:gd name="connsiteY1" fmla="*/ 784575 h 4104456"/>
              <a:gd name="connsiteX2" fmla="*/ 8626 w 5007210"/>
              <a:gd name="connsiteY2" fmla="*/ 0 h 4104456"/>
              <a:gd name="connsiteX3" fmla="*/ 4533186 w 5007210"/>
              <a:gd name="connsiteY3" fmla="*/ 0 h 4104456"/>
              <a:gd name="connsiteX4" fmla="*/ 4533186 w 5007210"/>
              <a:gd name="connsiteY4" fmla="*/ 474024 h 4104456"/>
              <a:gd name="connsiteX5" fmla="*/ 5007210 w 5007210"/>
              <a:gd name="connsiteY5" fmla="*/ 474024 h 4104456"/>
              <a:gd name="connsiteX6" fmla="*/ 5007210 w 5007210"/>
              <a:gd name="connsiteY6" fmla="*/ 3630432 h 4104456"/>
              <a:gd name="connsiteX7" fmla="*/ 4533186 w 5007210"/>
              <a:gd name="connsiteY7" fmla="*/ 3630432 h 4104456"/>
              <a:gd name="connsiteX8" fmla="*/ 4533186 w 5007210"/>
              <a:gd name="connsiteY8" fmla="*/ 4104456 h 4104456"/>
              <a:gd name="connsiteX9" fmla="*/ 8626 w 5007210"/>
              <a:gd name="connsiteY9" fmla="*/ 4104456 h 4104456"/>
              <a:gd name="connsiteX10" fmla="*/ 0 w 5007210"/>
              <a:gd name="connsiteY10" fmla="*/ 3423398 h 4104456"/>
              <a:gd name="connsiteX11" fmla="*/ 457628 w 5007210"/>
              <a:gd name="connsiteY11" fmla="*/ 3414772 h 4104456"/>
              <a:gd name="connsiteX12" fmla="*/ 474882 w 5007210"/>
              <a:gd name="connsiteY12" fmla="*/ 793203 h 4104456"/>
              <a:gd name="connsiteX0" fmla="*/ 466256 w 4998584"/>
              <a:gd name="connsiteY0" fmla="*/ 793203 h 4104456"/>
              <a:gd name="connsiteX1" fmla="*/ 17253 w 4998584"/>
              <a:gd name="connsiteY1" fmla="*/ 784575 h 4104456"/>
              <a:gd name="connsiteX2" fmla="*/ 0 w 4998584"/>
              <a:gd name="connsiteY2" fmla="*/ 0 h 4104456"/>
              <a:gd name="connsiteX3" fmla="*/ 4524560 w 4998584"/>
              <a:gd name="connsiteY3" fmla="*/ 0 h 4104456"/>
              <a:gd name="connsiteX4" fmla="*/ 4524560 w 4998584"/>
              <a:gd name="connsiteY4" fmla="*/ 474024 h 4104456"/>
              <a:gd name="connsiteX5" fmla="*/ 4998584 w 4998584"/>
              <a:gd name="connsiteY5" fmla="*/ 474024 h 4104456"/>
              <a:gd name="connsiteX6" fmla="*/ 4998584 w 4998584"/>
              <a:gd name="connsiteY6" fmla="*/ 3630432 h 4104456"/>
              <a:gd name="connsiteX7" fmla="*/ 4524560 w 4998584"/>
              <a:gd name="connsiteY7" fmla="*/ 3630432 h 4104456"/>
              <a:gd name="connsiteX8" fmla="*/ 4524560 w 4998584"/>
              <a:gd name="connsiteY8" fmla="*/ 4104456 h 4104456"/>
              <a:gd name="connsiteX9" fmla="*/ 0 w 4998584"/>
              <a:gd name="connsiteY9" fmla="*/ 4104456 h 4104456"/>
              <a:gd name="connsiteX10" fmla="*/ 8627 w 4998584"/>
              <a:gd name="connsiteY10" fmla="*/ 3449277 h 4104456"/>
              <a:gd name="connsiteX11" fmla="*/ 449002 w 4998584"/>
              <a:gd name="connsiteY11" fmla="*/ 3414772 h 4104456"/>
              <a:gd name="connsiteX12" fmla="*/ 466256 w 4998584"/>
              <a:gd name="connsiteY12" fmla="*/ 793203 h 4104456"/>
              <a:gd name="connsiteX0" fmla="*/ 466256 w 4998584"/>
              <a:gd name="connsiteY0" fmla="*/ 793203 h 4104456"/>
              <a:gd name="connsiteX1" fmla="*/ 17253 w 4998584"/>
              <a:gd name="connsiteY1" fmla="*/ 784575 h 4104456"/>
              <a:gd name="connsiteX2" fmla="*/ 0 w 4998584"/>
              <a:gd name="connsiteY2" fmla="*/ 0 h 4104456"/>
              <a:gd name="connsiteX3" fmla="*/ 4524560 w 4998584"/>
              <a:gd name="connsiteY3" fmla="*/ 0 h 4104456"/>
              <a:gd name="connsiteX4" fmla="*/ 4524560 w 4998584"/>
              <a:gd name="connsiteY4" fmla="*/ 474024 h 4104456"/>
              <a:gd name="connsiteX5" fmla="*/ 4998584 w 4998584"/>
              <a:gd name="connsiteY5" fmla="*/ 474024 h 4104456"/>
              <a:gd name="connsiteX6" fmla="*/ 4998584 w 4998584"/>
              <a:gd name="connsiteY6" fmla="*/ 3630432 h 4104456"/>
              <a:gd name="connsiteX7" fmla="*/ 4524560 w 4998584"/>
              <a:gd name="connsiteY7" fmla="*/ 3630432 h 4104456"/>
              <a:gd name="connsiteX8" fmla="*/ 4524560 w 4998584"/>
              <a:gd name="connsiteY8" fmla="*/ 4104456 h 4104456"/>
              <a:gd name="connsiteX9" fmla="*/ 0 w 4998584"/>
              <a:gd name="connsiteY9" fmla="*/ 4104456 h 4104456"/>
              <a:gd name="connsiteX10" fmla="*/ 1 w 4998584"/>
              <a:gd name="connsiteY10" fmla="*/ 3423397 h 4104456"/>
              <a:gd name="connsiteX11" fmla="*/ 449002 w 4998584"/>
              <a:gd name="connsiteY11" fmla="*/ 3414772 h 4104456"/>
              <a:gd name="connsiteX12" fmla="*/ 466256 w 4998584"/>
              <a:gd name="connsiteY12" fmla="*/ 793203 h 4104456"/>
              <a:gd name="connsiteX0" fmla="*/ 466256 w 4998584"/>
              <a:gd name="connsiteY0" fmla="*/ 793203 h 4104456"/>
              <a:gd name="connsiteX1" fmla="*/ 17253 w 4998584"/>
              <a:gd name="connsiteY1" fmla="*/ 784575 h 4104456"/>
              <a:gd name="connsiteX2" fmla="*/ 0 w 4998584"/>
              <a:gd name="connsiteY2" fmla="*/ 0 h 4104456"/>
              <a:gd name="connsiteX3" fmla="*/ 4524560 w 4998584"/>
              <a:gd name="connsiteY3" fmla="*/ 0 h 4104456"/>
              <a:gd name="connsiteX4" fmla="*/ 4524560 w 4998584"/>
              <a:gd name="connsiteY4" fmla="*/ 474024 h 4104456"/>
              <a:gd name="connsiteX5" fmla="*/ 4998584 w 4998584"/>
              <a:gd name="connsiteY5" fmla="*/ 474024 h 4104456"/>
              <a:gd name="connsiteX6" fmla="*/ 3972041 w 4998584"/>
              <a:gd name="connsiteY6" fmla="*/ 3595926 h 4104456"/>
              <a:gd name="connsiteX7" fmla="*/ 4524560 w 4998584"/>
              <a:gd name="connsiteY7" fmla="*/ 3630432 h 4104456"/>
              <a:gd name="connsiteX8" fmla="*/ 4524560 w 4998584"/>
              <a:gd name="connsiteY8" fmla="*/ 4104456 h 4104456"/>
              <a:gd name="connsiteX9" fmla="*/ 0 w 4998584"/>
              <a:gd name="connsiteY9" fmla="*/ 4104456 h 4104456"/>
              <a:gd name="connsiteX10" fmla="*/ 1 w 4998584"/>
              <a:gd name="connsiteY10" fmla="*/ 3423397 h 4104456"/>
              <a:gd name="connsiteX11" fmla="*/ 449002 w 4998584"/>
              <a:gd name="connsiteY11" fmla="*/ 3414772 h 4104456"/>
              <a:gd name="connsiteX12" fmla="*/ 466256 w 4998584"/>
              <a:gd name="connsiteY12" fmla="*/ 793203 h 4104456"/>
              <a:gd name="connsiteX0" fmla="*/ 466256 w 4998584"/>
              <a:gd name="connsiteY0" fmla="*/ 793203 h 4104456"/>
              <a:gd name="connsiteX1" fmla="*/ 17253 w 4998584"/>
              <a:gd name="connsiteY1" fmla="*/ 784575 h 4104456"/>
              <a:gd name="connsiteX2" fmla="*/ 0 w 4998584"/>
              <a:gd name="connsiteY2" fmla="*/ 0 h 4104456"/>
              <a:gd name="connsiteX3" fmla="*/ 4524560 w 4998584"/>
              <a:gd name="connsiteY3" fmla="*/ 0 h 4104456"/>
              <a:gd name="connsiteX4" fmla="*/ 4524560 w 4998584"/>
              <a:gd name="connsiteY4" fmla="*/ 474024 h 4104456"/>
              <a:gd name="connsiteX5" fmla="*/ 4998584 w 4998584"/>
              <a:gd name="connsiteY5" fmla="*/ 474024 h 4104456"/>
              <a:gd name="connsiteX6" fmla="*/ 3972041 w 4998584"/>
              <a:gd name="connsiteY6" fmla="*/ 3595926 h 4104456"/>
              <a:gd name="connsiteX7" fmla="*/ 4541813 w 4998584"/>
              <a:gd name="connsiteY7" fmla="*/ 3492410 h 4104456"/>
              <a:gd name="connsiteX8" fmla="*/ 4524560 w 4998584"/>
              <a:gd name="connsiteY8" fmla="*/ 4104456 h 4104456"/>
              <a:gd name="connsiteX9" fmla="*/ 0 w 4998584"/>
              <a:gd name="connsiteY9" fmla="*/ 4104456 h 4104456"/>
              <a:gd name="connsiteX10" fmla="*/ 1 w 4998584"/>
              <a:gd name="connsiteY10" fmla="*/ 3423397 h 4104456"/>
              <a:gd name="connsiteX11" fmla="*/ 449002 w 4998584"/>
              <a:gd name="connsiteY11" fmla="*/ 3414772 h 4104456"/>
              <a:gd name="connsiteX12" fmla="*/ 466256 w 4998584"/>
              <a:gd name="connsiteY12" fmla="*/ 793203 h 4104456"/>
              <a:gd name="connsiteX0" fmla="*/ 466256 w 4998584"/>
              <a:gd name="connsiteY0" fmla="*/ 793203 h 4104456"/>
              <a:gd name="connsiteX1" fmla="*/ 17253 w 4998584"/>
              <a:gd name="connsiteY1" fmla="*/ 784575 h 4104456"/>
              <a:gd name="connsiteX2" fmla="*/ 0 w 4998584"/>
              <a:gd name="connsiteY2" fmla="*/ 0 h 4104456"/>
              <a:gd name="connsiteX3" fmla="*/ 4524560 w 4998584"/>
              <a:gd name="connsiteY3" fmla="*/ 0 h 4104456"/>
              <a:gd name="connsiteX4" fmla="*/ 4524560 w 4998584"/>
              <a:gd name="connsiteY4" fmla="*/ 474024 h 4104456"/>
              <a:gd name="connsiteX5" fmla="*/ 4998584 w 4998584"/>
              <a:gd name="connsiteY5" fmla="*/ 474024 h 4104456"/>
              <a:gd name="connsiteX6" fmla="*/ 4023799 w 4998584"/>
              <a:gd name="connsiteY6" fmla="*/ 3518288 h 4104456"/>
              <a:gd name="connsiteX7" fmla="*/ 4541813 w 4998584"/>
              <a:gd name="connsiteY7" fmla="*/ 3492410 h 4104456"/>
              <a:gd name="connsiteX8" fmla="*/ 4524560 w 4998584"/>
              <a:gd name="connsiteY8" fmla="*/ 4104456 h 4104456"/>
              <a:gd name="connsiteX9" fmla="*/ 0 w 4998584"/>
              <a:gd name="connsiteY9" fmla="*/ 4104456 h 4104456"/>
              <a:gd name="connsiteX10" fmla="*/ 1 w 4998584"/>
              <a:gd name="connsiteY10" fmla="*/ 3423397 h 4104456"/>
              <a:gd name="connsiteX11" fmla="*/ 449002 w 4998584"/>
              <a:gd name="connsiteY11" fmla="*/ 3414772 h 4104456"/>
              <a:gd name="connsiteX12" fmla="*/ 466256 w 4998584"/>
              <a:gd name="connsiteY12" fmla="*/ 793203 h 4104456"/>
              <a:gd name="connsiteX0" fmla="*/ 466256 w 4998584"/>
              <a:gd name="connsiteY0" fmla="*/ 793203 h 4104456"/>
              <a:gd name="connsiteX1" fmla="*/ 17253 w 4998584"/>
              <a:gd name="connsiteY1" fmla="*/ 784575 h 4104456"/>
              <a:gd name="connsiteX2" fmla="*/ 0 w 4998584"/>
              <a:gd name="connsiteY2" fmla="*/ 0 h 4104456"/>
              <a:gd name="connsiteX3" fmla="*/ 4524560 w 4998584"/>
              <a:gd name="connsiteY3" fmla="*/ 0 h 4104456"/>
              <a:gd name="connsiteX4" fmla="*/ 4524560 w 4998584"/>
              <a:gd name="connsiteY4" fmla="*/ 568915 h 4104456"/>
              <a:gd name="connsiteX5" fmla="*/ 4998584 w 4998584"/>
              <a:gd name="connsiteY5" fmla="*/ 474024 h 4104456"/>
              <a:gd name="connsiteX6" fmla="*/ 4023799 w 4998584"/>
              <a:gd name="connsiteY6" fmla="*/ 3518288 h 4104456"/>
              <a:gd name="connsiteX7" fmla="*/ 4541813 w 4998584"/>
              <a:gd name="connsiteY7" fmla="*/ 3492410 h 4104456"/>
              <a:gd name="connsiteX8" fmla="*/ 4524560 w 4998584"/>
              <a:gd name="connsiteY8" fmla="*/ 4104456 h 4104456"/>
              <a:gd name="connsiteX9" fmla="*/ 0 w 4998584"/>
              <a:gd name="connsiteY9" fmla="*/ 4104456 h 4104456"/>
              <a:gd name="connsiteX10" fmla="*/ 1 w 4998584"/>
              <a:gd name="connsiteY10" fmla="*/ 3423397 h 4104456"/>
              <a:gd name="connsiteX11" fmla="*/ 449002 w 4998584"/>
              <a:gd name="connsiteY11" fmla="*/ 3414772 h 4104456"/>
              <a:gd name="connsiteX12" fmla="*/ 466256 w 4998584"/>
              <a:gd name="connsiteY12" fmla="*/ 793203 h 4104456"/>
              <a:gd name="connsiteX0" fmla="*/ 466256 w 4541813"/>
              <a:gd name="connsiteY0" fmla="*/ 793203 h 4104456"/>
              <a:gd name="connsiteX1" fmla="*/ 17253 w 4541813"/>
              <a:gd name="connsiteY1" fmla="*/ 784575 h 4104456"/>
              <a:gd name="connsiteX2" fmla="*/ 0 w 4541813"/>
              <a:gd name="connsiteY2" fmla="*/ 0 h 4104456"/>
              <a:gd name="connsiteX3" fmla="*/ 4524560 w 4541813"/>
              <a:gd name="connsiteY3" fmla="*/ 0 h 4104456"/>
              <a:gd name="connsiteX4" fmla="*/ 4524560 w 4541813"/>
              <a:gd name="connsiteY4" fmla="*/ 568915 h 4104456"/>
              <a:gd name="connsiteX5" fmla="*/ 4049678 w 4541813"/>
              <a:gd name="connsiteY5" fmla="*/ 689685 h 4104456"/>
              <a:gd name="connsiteX6" fmla="*/ 4023799 w 4541813"/>
              <a:gd name="connsiteY6" fmla="*/ 3518288 h 4104456"/>
              <a:gd name="connsiteX7" fmla="*/ 4541813 w 4541813"/>
              <a:gd name="connsiteY7" fmla="*/ 3492410 h 4104456"/>
              <a:gd name="connsiteX8" fmla="*/ 4524560 w 4541813"/>
              <a:gd name="connsiteY8" fmla="*/ 4104456 h 4104456"/>
              <a:gd name="connsiteX9" fmla="*/ 0 w 4541813"/>
              <a:gd name="connsiteY9" fmla="*/ 4104456 h 4104456"/>
              <a:gd name="connsiteX10" fmla="*/ 1 w 4541813"/>
              <a:gd name="connsiteY10" fmla="*/ 3423397 h 4104456"/>
              <a:gd name="connsiteX11" fmla="*/ 449002 w 4541813"/>
              <a:gd name="connsiteY11" fmla="*/ 3414772 h 4104456"/>
              <a:gd name="connsiteX12" fmla="*/ 466256 w 4541813"/>
              <a:gd name="connsiteY12" fmla="*/ 793203 h 4104456"/>
              <a:gd name="connsiteX0" fmla="*/ 466256 w 4541813"/>
              <a:gd name="connsiteY0" fmla="*/ 793203 h 4104456"/>
              <a:gd name="connsiteX1" fmla="*/ 17253 w 4541813"/>
              <a:gd name="connsiteY1" fmla="*/ 784575 h 4104456"/>
              <a:gd name="connsiteX2" fmla="*/ 0 w 4541813"/>
              <a:gd name="connsiteY2" fmla="*/ 0 h 4104456"/>
              <a:gd name="connsiteX3" fmla="*/ 4524560 w 4541813"/>
              <a:gd name="connsiteY3" fmla="*/ 0 h 4104456"/>
              <a:gd name="connsiteX4" fmla="*/ 4541813 w 4541813"/>
              <a:gd name="connsiteY4" fmla="*/ 689684 h 4104456"/>
              <a:gd name="connsiteX5" fmla="*/ 4049678 w 4541813"/>
              <a:gd name="connsiteY5" fmla="*/ 689685 h 4104456"/>
              <a:gd name="connsiteX6" fmla="*/ 4023799 w 4541813"/>
              <a:gd name="connsiteY6" fmla="*/ 3518288 h 4104456"/>
              <a:gd name="connsiteX7" fmla="*/ 4541813 w 4541813"/>
              <a:gd name="connsiteY7" fmla="*/ 3492410 h 4104456"/>
              <a:gd name="connsiteX8" fmla="*/ 4524560 w 4541813"/>
              <a:gd name="connsiteY8" fmla="*/ 4104456 h 4104456"/>
              <a:gd name="connsiteX9" fmla="*/ 0 w 4541813"/>
              <a:gd name="connsiteY9" fmla="*/ 4104456 h 4104456"/>
              <a:gd name="connsiteX10" fmla="*/ 1 w 4541813"/>
              <a:gd name="connsiteY10" fmla="*/ 3423397 h 4104456"/>
              <a:gd name="connsiteX11" fmla="*/ 449002 w 4541813"/>
              <a:gd name="connsiteY11" fmla="*/ 3414772 h 4104456"/>
              <a:gd name="connsiteX12" fmla="*/ 466256 w 4541813"/>
              <a:gd name="connsiteY12" fmla="*/ 793203 h 4104456"/>
              <a:gd name="connsiteX0" fmla="*/ 466256 w 4541813"/>
              <a:gd name="connsiteY0" fmla="*/ 793203 h 4104456"/>
              <a:gd name="connsiteX1" fmla="*/ 17253 w 4541813"/>
              <a:gd name="connsiteY1" fmla="*/ 784575 h 4104456"/>
              <a:gd name="connsiteX2" fmla="*/ 0 w 4541813"/>
              <a:gd name="connsiteY2" fmla="*/ 0 h 4104456"/>
              <a:gd name="connsiteX3" fmla="*/ 4524560 w 4541813"/>
              <a:gd name="connsiteY3" fmla="*/ 0 h 4104456"/>
              <a:gd name="connsiteX4" fmla="*/ 4541813 w 4541813"/>
              <a:gd name="connsiteY4" fmla="*/ 689684 h 4104456"/>
              <a:gd name="connsiteX5" fmla="*/ 4049678 w 4541813"/>
              <a:gd name="connsiteY5" fmla="*/ 689685 h 4104456"/>
              <a:gd name="connsiteX6" fmla="*/ 4032426 w 4541813"/>
              <a:gd name="connsiteY6" fmla="*/ 3475156 h 4104456"/>
              <a:gd name="connsiteX7" fmla="*/ 4541813 w 4541813"/>
              <a:gd name="connsiteY7" fmla="*/ 3492410 h 4104456"/>
              <a:gd name="connsiteX8" fmla="*/ 4524560 w 4541813"/>
              <a:gd name="connsiteY8" fmla="*/ 4104456 h 4104456"/>
              <a:gd name="connsiteX9" fmla="*/ 0 w 4541813"/>
              <a:gd name="connsiteY9" fmla="*/ 4104456 h 4104456"/>
              <a:gd name="connsiteX10" fmla="*/ 1 w 4541813"/>
              <a:gd name="connsiteY10" fmla="*/ 3423397 h 4104456"/>
              <a:gd name="connsiteX11" fmla="*/ 449002 w 4541813"/>
              <a:gd name="connsiteY11" fmla="*/ 3414772 h 4104456"/>
              <a:gd name="connsiteX12" fmla="*/ 466256 w 4541813"/>
              <a:gd name="connsiteY12" fmla="*/ 793203 h 4104456"/>
              <a:gd name="connsiteX0" fmla="*/ 440377 w 4541813"/>
              <a:gd name="connsiteY0" fmla="*/ 801829 h 4104456"/>
              <a:gd name="connsiteX1" fmla="*/ 17253 w 4541813"/>
              <a:gd name="connsiteY1" fmla="*/ 784575 h 4104456"/>
              <a:gd name="connsiteX2" fmla="*/ 0 w 4541813"/>
              <a:gd name="connsiteY2" fmla="*/ 0 h 4104456"/>
              <a:gd name="connsiteX3" fmla="*/ 4524560 w 4541813"/>
              <a:gd name="connsiteY3" fmla="*/ 0 h 4104456"/>
              <a:gd name="connsiteX4" fmla="*/ 4541813 w 4541813"/>
              <a:gd name="connsiteY4" fmla="*/ 689684 h 4104456"/>
              <a:gd name="connsiteX5" fmla="*/ 4049678 w 4541813"/>
              <a:gd name="connsiteY5" fmla="*/ 689685 h 4104456"/>
              <a:gd name="connsiteX6" fmla="*/ 4032426 w 4541813"/>
              <a:gd name="connsiteY6" fmla="*/ 3475156 h 4104456"/>
              <a:gd name="connsiteX7" fmla="*/ 4541813 w 4541813"/>
              <a:gd name="connsiteY7" fmla="*/ 3492410 h 4104456"/>
              <a:gd name="connsiteX8" fmla="*/ 4524560 w 4541813"/>
              <a:gd name="connsiteY8" fmla="*/ 4104456 h 4104456"/>
              <a:gd name="connsiteX9" fmla="*/ 0 w 4541813"/>
              <a:gd name="connsiteY9" fmla="*/ 4104456 h 4104456"/>
              <a:gd name="connsiteX10" fmla="*/ 1 w 4541813"/>
              <a:gd name="connsiteY10" fmla="*/ 3423397 h 4104456"/>
              <a:gd name="connsiteX11" fmla="*/ 449002 w 4541813"/>
              <a:gd name="connsiteY11" fmla="*/ 3414772 h 4104456"/>
              <a:gd name="connsiteX12" fmla="*/ 440377 w 4541813"/>
              <a:gd name="connsiteY12" fmla="*/ 801829 h 4104456"/>
              <a:gd name="connsiteX0" fmla="*/ 440377 w 4541813"/>
              <a:gd name="connsiteY0" fmla="*/ 801829 h 4104456"/>
              <a:gd name="connsiteX1" fmla="*/ 17253 w 4541813"/>
              <a:gd name="connsiteY1" fmla="*/ 784575 h 4104456"/>
              <a:gd name="connsiteX2" fmla="*/ 0 w 4541813"/>
              <a:gd name="connsiteY2" fmla="*/ 0 h 4104456"/>
              <a:gd name="connsiteX3" fmla="*/ 4524560 w 4541813"/>
              <a:gd name="connsiteY3" fmla="*/ 0 h 4104456"/>
              <a:gd name="connsiteX4" fmla="*/ 4541813 w 4541813"/>
              <a:gd name="connsiteY4" fmla="*/ 689684 h 4104456"/>
              <a:gd name="connsiteX5" fmla="*/ 4049678 w 4541813"/>
              <a:gd name="connsiteY5" fmla="*/ 689685 h 4104456"/>
              <a:gd name="connsiteX6" fmla="*/ 4032426 w 4541813"/>
              <a:gd name="connsiteY6" fmla="*/ 3475156 h 4104456"/>
              <a:gd name="connsiteX7" fmla="*/ 4541813 w 4541813"/>
              <a:gd name="connsiteY7" fmla="*/ 3492410 h 4104456"/>
              <a:gd name="connsiteX8" fmla="*/ 4524560 w 4541813"/>
              <a:gd name="connsiteY8" fmla="*/ 4104456 h 4104456"/>
              <a:gd name="connsiteX9" fmla="*/ 0 w 4541813"/>
              <a:gd name="connsiteY9" fmla="*/ 4104456 h 4104456"/>
              <a:gd name="connsiteX10" fmla="*/ 1 w 4541813"/>
              <a:gd name="connsiteY10" fmla="*/ 3423397 h 4104456"/>
              <a:gd name="connsiteX11" fmla="*/ 449002 w 4541813"/>
              <a:gd name="connsiteY11" fmla="*/ 3414772 h 4104456"/>
              <a:gd name="connsiteX12" fmla="*/ 440377 w 4541813"/>
              <a:gd name="connsiteY12" fmla="*/ 801829 h 4104456"/>
              <a:gd name="connsiteX0" fmla="*/ 440377 w 4541813"/>
              <a:gd name="connsiteY0" fmla="*/ 801829 h 4104456"/>
              <a:gd name="connsiteX1" fmla="*/ 17253 w 4541813"/>
              <a:gd name="connsiteY1" fmla="*/ 784575 h 4104456"/>
              <a:gd name="connsiteX2" fmla="*/ 0 w 4541813"/>
              <a:gd name="connsiteY2" fmla="*/ 0 h 4104456"/>
              <a:gd name="connsiteX3" fmla="*/ 4524560 w 4541813"/>
              <a:gd name="connsiteY3" fmla="*/ 0 h 4104456"/>
              <a:gd name="connsiteX4" fmla="*/ 4541813 w 4541813"/>
              <a:gd name="connsiteY4" fmla="*/ 689684 h 4104456"/>
              <a:gd name="connsiteX5" fmla="*/ 4049678 w 4541813"/>
              <a:gd name="connsiteY5" fmla="*/ 689685 h 4104456"/>
              <a:gd name="connsiteX6" fmla="*/ 4032426 w 4541813"/>
              <a:gd name="connsiteY6" fmla="*/ 3475156 h 4104456"/>
              <a:gd name="connsiteX7" fmla="*/ 4541813 w 4541813"/>
              <a:gd name="connsiteY7" fmla="*/ 3492410 h 4104456"/>
              <a:gd name="connsiteX8" fmla="*/ 4524560 w 4541813"/>
              <a:gd name="connsiteY8" fmla="*/ 4104456 h 4104456"/>
              <a:gd name="connsiteX9" fmla="*/ 0 w 4541813"/>
              <a:gd name="connsiteY9" fmla="*/ 4104456 h 4104456"/>
              <a:gd name="connsiteX10" fmla="*/ 1 w 4541813"/>
              <a:gd name="connsiteY10" fmla="*/ 3423397 h 4104456"/>
              <a:gd name="connsiteX11" fmla="*/ 449002 w 4541813"/>
              <a:gd name="connsiteY11" fmla="*/ 3414772 h 4104456"/>
              <a:gd name="connsiteX12" fmla="*/ 440377 w 4541813"/>
              <a:gd name="connsiteY12" fmla="*/ 801829 h 4104456"/>
              <a:gd name="connsiteX0" fmla="*/ 440377 w 4541813"/>
              <a:gd name="connsiteY0" fmla="*/ 801829 h 4104456"/>
              <a:gd name="connsiteX1" fmla="*/ 17253 w 4541813"/>
              <a:gd name="connsiteY1" fmla="*/ 784575 h 4104456"/>
              <a:gd name="connsiteX2" fmla="*/ 0 w 4541813"/>
              <a:gd name="connsiteY2" fmla="*/ 0 h 4104456"/>
              <a:gd name="connsiteX3" fmla="*/ 4524560 w 4541813"/>
              <a:gd name="connsiteY3" fmla="*/ 0 h 4104456"/>
              <a:gd name="connsiteX4" fmla="*/ 4541813 w 4541813"/>
              <a:gd name="connsiteY4" fmla="*/ 689684 h 4104456"/>
              <a:gd name="connsiteX5" fmla="*/ 4049678 w 4541813"/>
              <a:gd name="connsiteY5" fmla="*/ 689685 h 4104456"/>
              <a:gd name="connsiteX6" fmla="*/ 4032426 w 4541813"/>
              <a:gd name="connsiteY6" fmla="*/ 3475156 h 4104456"/>
              <a:gd name="connsiteX7" fmla="*/ 4541813 w 4541813"/>
              <a:gd name="connsiteY7" fmla="*/ 3492410 h 4104456"/>
              <a:gd name="connsiteX8" fmla="*/ 4524560 w 4541813"/>
              <a:gd name="connsiteY8" fmla="*/ 4104456 h 4104456"/>
              <a:gd name="connsiteX9" fmla="*/ 0 w 4541813"/>
              <a:gd name="connsiteY9" fmla="*/ 4104456 h 4104456"/>
              <a:gd name="connsiteX10" fmla="*/ 1 w 4541813"/>
              <a:gd name="connsiteY10" fmla="*/ 3423397 h 4104456"/>
              <a:gd name="connsiteX11" fmla="*/ 449002 w 4541813"/>
              <a:gd name="connsiteY11" fmla="*/ 3414772 h 4104456"/>
              <a:gd name="connsiteX12" fmla="*/ 440377 w 4541813"/>
              <a:gd name="connsiteY12" fmla="*/ 801829 h 4104456"/>
              <a:gd name="connsiteX0" fmla="*/ 440377 w 4541813"/>
              <a:gd name="connsiteY0" fmla="*/ 801829 h 4104456"/>
              <a:gd name="connsiteX1" fmla="*/ 17253 w 4541813"/>
              <a:gd name="connsiteY1" fmla="*/ 784575 h 4104456"/>
              <a:gd name="connsiteX2" fmla="*/ 0 w 4541813"/>
              <a:gd name="connsiteY2" fmla="*/ 0 h 4104456"/>
              <a:gd name="connsiteX3" fmla="*/ 4524560 w 4541813"/>
              <a:gd name="connsiteY3" fmla="*/ 0 h 4104456"/>
              <a:gd name="connsiteX4" fmla="*/ 4541813 w 4541813"/>
              <a:gd name="connsiteY4" fmla="*/ 689684 h 4104456"/>
              <a:gd name="connsiteX5" fmla="*/ 4049678 w 4541813"/>
              <a:gd name="connsiteY5" fmla="*/ 689685 h 4104456"/>
              <a:gd name="connsiteX6" fmla="*/ 4032426 w 4541813"/>
              <a:gd name="connsiteY6" fmla="*/ 3475156 h 4104456"/>
              <a:gd name="connsiteX7" fmla="*/ 4541813 w 4541813"/>
              <a:gd name="connsiteY7" fmla="*/ 3492410 h 4104456"/>
              <a:gd name="connsiteX8" fmla="*/ 4524560 w 4541813"/>
              <a:gd name="connsiteY8" fmla="*/ 4104456 h 4104456"/>
              <a:gd name="connsiteX9" fmla="*/ 0 w 4541813"/>
              <a:gd name="connsiteY9" fmla="*/ 4104456 h 4104456"/>
              <a:gd name="connsiteX10" fmla="*/ 1 w 4541813"/>
              <a:gd name="connsiteY10" fmla="*/ 3423397 h 4104456"/>
              <a:gd name="connsiteX11" fmla="*/ 449002 w 4541813"/>
              <a:gd name="connsiteY11" fmla="*/ 3414772 h 4104456"/>
              <a:gd name="connsiteX12" fmla="*/ 440377 w 4541813"/>
              <a:gd name="connsiteY12" fmla="*/ 801829 h 4104456"/>
              <a:gd name="connsiteX0" fmla="*/ 440377 w 4541813"/>
              <a:gd name="connsiteY0" fmla="*/ 801829 h 4104456"/>
              <a:gd name="connsiteX1" fmla="*/ 17253 w 4541813"/>
              <a:gd name="connsiteY1" fmla="*/ 784575 h 4104456"/>
              <a:gd name="connsiteX2" fmla="*/ 0 w 4541813"/>
              <a:gd name="connsiteY2" fmla="*/ 0 h 4104456"/>
              <a:gd name="connsiteX3" fmla="*/ 4524560 w 4541813"/>
              <a:gd name="connsiteY3" fmla="*/ 0 h 4104456"/>
              <a:gd name="connsiteX4" fmla="*/ 4541813 w 4541813"/>
              <a:gd name="connsiteY4" fmla="*/ 689684 h 4104456"/>
              <a:gd name="connsiteX5" fmla="*/ 4049678 w 4541813"/>
              <a:gd name="connsiteY5" fmla="*/ 689685 h 4104456"/>
              <a:gd name="connsiteX6" fmla="*/ 4032426 w 4541813"/>
              <a:gd name="connsiteY6" fmla="*/ 3475156 h 4104456"/>
              <a:gd name="connsiteX7" fmla="*/ 4541813 w 4541813"/>
              <a:gd name="connsiteY7" fmla="*/ 3492410 h 4104456"/>
              <a:gd name="connsiteX8" fmla="*/ 4524560 w 4541813"/>
              <a:gd name="connsiteY8" fmla="*/ 4104456 h 4104456"/>
              <a:gd name="connsiteX9" fmla="*/ 0 w 4541813"/>
              <a:gd name="connsiteY9" fmla="*/ 4104456 h 4104456"/>
              <a:gd name="connsiteX10" fmla="*/ 1 w 4541813"/>
              <a:gd name="connsiteY10" fmla="*/ 3423397 h 4104456"/>
              <a:gd name="connsiteX11" fmla="*/ 449002 w 4541813"/>
              <a:gd name="connsiteY11" fmla="*/ 3414772 h 4104456"/>
              <a:gd name="connsiteX12" fmla="*/ 440377 w 4541813"/>
              <a:gd name="connsiteY12" fmla="*/ 801829 h 410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813" h="4104456">
                <a:moveTo>
                  <a:pt x="440377" y="801829"/>
                </a:moveTo>
                <a:lnTo>
                  <a:pt x="17253" y="784575"/>
                </a:lnTo>
                <a:lnTo>
                  <a:pt x="0" y="0"/>
                </a:lnTo>
                <a:lnTo>
                  <a:pt x="4524560" y="0"/>
                </a:lnTo>
                <a:lnTo>
                  <a:pt x="4541813" y="689684"/>
                </a:lnTo>
                <a:cubicBezTo>
                  <a:pt x="4377768" y="689684"/>
                  <a:pt x="4136086" y="629300"/>
                  <a:pt x="4049678" y="689685"/>
                </a:cubicBezTo>
                <a:cubicBezTo>
                  <a:pt x="4302719" y="1920100"/>
                  <a:pt x="4219332" y="2563919"/>
                  <a:pt x="4032426" y="3475156"/>
                </a:cubicBezTo>
                <a:lnTo>
                  <a:pt x="4541813" y="3492410"/>
                </a:lnTo>
                <a:lnTo>
                  <a:pt x="4524560" y="4104456"/>
                </a:lnTo>
                <a:lnTo>
                  <a:pt x="0" y="4104456"/>
                </a:lnTo>
                <a:cubicBezTo>
                  <a:pt x="0" y="3877436"/>
                  <a:pt x="1" y="3650417"/>
                  <a:pt x="1" y="3423397"/>
                </a:cubicBezTo>
                <a:lnTo>
                  <a:pt x="449002" y="3414772"/>
                </a:lnTo>
                <a:cubicBezTo>
                  <a:pt x="273598" y="2586923"/>
                  <a:pt x="270724" y="1690062"/>
                  <a:pt x="440377" y="801829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십자형 7"/>
          <p:cNvSpPr/>
          <p:nvPr/>
        </p:nvSpPr>
        <p:spPr>
          <a:xfrm rot="20585850" flipH="1">
            <a:off x="5605165" y="2213163"/>
            <a:ext cx="2285386" cy="1358400"/>
          </a:xfrm>
          <a:custGeom>
            <a:avLst/>
            <a:gdLst>
              <a:gd name="connsiteX0" fmla="*/ 0 w 5472608"/>
              <a:gd name="connsiteY0" fmla="*/ 474024 h 4104456"/>
              <a:gd name="connsiteX1" fmla="*/ 474024 w 5472608"/>
              <a:gd name="connsiteY1" fmla="*/ 474024 h 4104456"/>
              <a:gd name="connsiteX2" fmla="*/ 474024 w 5472608"/>
              <a:gd name="connsiteY2" fmla="*/ 0 h 4104456"/>
              <a:gd name="connsiteX3" fmla="*/ 4998584 w 5472608"/>
              <a:gd name="connsiteY3" fmla="*/ 0 h 4104456"/>
              <a:gd name="connsiteX4" fmla="*/ 4998584 w 5472608"/>
              <a:gd name="connsiteY4" fmla="*/ 474024 h 4104456"/>
              <a:gd name="connsiteX5" fmla="*/ 5472608 w 5472608"/>
              <a:gd name="connsiteY5" fmla="*/ 474024 h 4104456"/>
              <a:gd name="connsiteX6" fmla="*/ 5472608 w 5472608"/>
              <a:gd name="connsiteY6" fmla="*/ 3630432 h 4104456"/>
              <a:gd name="connsiteX7" fmla="*/ 4998584 w 5472608"/>
              <a:gd name="connsiteY7" fmla="*/ 3630432 h 4104456"/>
              <a:gd name="connsiteX8" fmla="*/ 4998584 w 5472608"/>
              <a:gd name="connsiteY8" fmla="*/ 4104456 h 4104456"/>
              <a:gd name="connsiteX9" fmla="*/ 474024 w 5472608"/>
              <a:gd name="connsiteY9" fmla="*/ 4104456 h 4104456"/>
              <a:gd name="connsiteX10" fmla="*/ 474024 w 5472608"/>
              <a:gd name="connsiteY10" fmla="*/ 3630432 h 4104456"/>
              <a:gd name="connsiteX11" fmla="*/ 0 w 5472608"/>
              <a:gd name="connsiteY11" fmla="*/ 3630432 h 4104456"/>
              <a:gd name="connsiteX12" fmla="*/ 0 w 5472608"/>
              <a:gd name="connsiteY12" fmla="*/ 474024 h 4104456"/>
              <a:gd name="connsiteX0" fmla="*/ 931653 w 5472608"/>
              <a:gd name="connsiteY0" fmla="*/ 482651 h 4104456"/>
              <a:gd name="connsiteX1" fmla="*/ 474024 w 5472608"/>
              <a:gd name="connsiteY1" fmla="*/ 474024 h 4104456"/>
              <a:gd name="connsiteX2" fmla="*/ 474024 w 5472608"/>
              <a:gd name="connsiteY2" fmla="*/ 0 h 4104456"/>
              <a:gd name="connsiteX3" fmla="*/ 4998584 w 5472608"/>
              <a:gd name="connsiteY3" fmla="*/ 0 h 4104456"/>
              <a:gd name="connsiteX4" fmla="*/ 4998584 w 5472608"/>
              <a:gd name="connsiteY4" fmla="*/ 474024 h 4104456"/>
              <a:gd name="connsiteX5" fmla="*/ 5472608 w 5472608"/>
              <a:gd name="connsiteY5" fmla="*/ 474024 h 4104456"/>
              <a:gd name="connsiteX6" fmla="*/ 5472608 w 5472608"/>
              <a:gd name="connsiteY6" fmla="*/ 3630432 h 4104456"/>
              <a:gd name="connsiteX7" fmla="*/ 4998584 w 5472608"/>
              <a:gd name="connsiteY7" fmla="*/ 3630432 h 4104456"/>
              <a:gd name="connsiteX8" fmla="*/ 4998584 w 5472608"/>
              <a:gd name="connsiteY8" fmla="*/ 4104456 h 4104456"/>
              <a:gd name="connsiteX9" fmla="*/ 474024 w 5472608"/>
              <a:gd name="connsiteY9" fmla="*/ 4104456 h 4104456"/>
              <a:gd name="connsiteX10" fmla="*/ 474024 w 5472608"/>
              <a:gd name="connsiteY10" fmla="*/ 3630432 h 4104456"/>
              <a:gd name="connsiteX11" fmla="*/ 0 w 5472608"/>
              <a:gd name="connsiteY11" fmla="*/ 3630432 h 4104456"/>
              <a:gd name="connsiteX12" fmla="*/ 931653 w 5472608"/>
              <a:gd name="connsiteY12" fmla="*/ 482651 h 4104456"/>
              <a:gd name="connsiteX0" fmla="*/ 931653 w 5472608"/>
              <a:gd name="connsiteY0" fmla="*/ 482651 h 4104456"/>
              <a:gd name="connsiteX1" fmla="*/ 491277 w 5472608"/>
              <a:gd name="connsiteY1" fmla="*/ 784575 h 4104456"/>
              <a:gd name="connsiteX2" fmla="*/ 474024 w 5472608"/>
              <a:gd name="connsiteY2" fmla="*/ 0 h 4104456"/>
              <a:gd name="connsiteX3" fmla="*/ 4998584 w 5472608"/>
              <a:gd name="connsiteY3" fmla="*/ 0 h 4104456"/>
              <a:gd name="connsiteX4" fmla="*/ 4998584 w 5472608"/>
              <a:gd name="connsiteY4" fmla="*/ 474024 h 4104456"/>
              <a:gd name="connsiteX5" fmla="*/ 5472608 w 5472608"/>
              <a:gd name="connsiteY5" fmla="*/ 474024 h 4104456"/>
              <a:gd name="connsiteX6" fmla="*/ 5472608 w 5472608"/>
              <a:gd name="connsiteY6" fmla="*/ 3630432 h 4104456"/>
              <a:gd name="connsiteX7" fmla="*/ 4998584 w 5472608"/>
              <a:gd name="connsiteY7" fmla="*/ 3630432 h 4104456"/>
              <a:gd name="connsiteX8" fmla="*/ 4998584 w 5472608"/>
              <a:gd name="connsiteY8" fmla="*/ 4104456 h 4104456"/>
              <a:gd name="connsiteX9" fmla="*/ 474024 w 5472608"/>
              <a:gd name="connsiteY9" fmla="*/ 4104456 h 4104456"/>
              <a:gd name="connsiteX10" fmla="*/ 474024 w 5472608"/>
              <a:gd name="connsiteY10" fmla="*/ 3630432 h 4104456"/>
              <a:gd name="connsiteX11" fmla="*/ 0 w 5472608"/>
              <a:gd name="connsiteY11" fmla="*/ 3630432 h 4104456"/>
              <a:gd name="connsiteX12" fmla="*/ 931653 w 5472608"/>
              <a:gd name="connsiteY12" fmla="*/ 482651 h 4104456"/>
              <a:gd name="connsiteX0" fmla="*/ 871268 w 5472608"/>
              <a:gd name="connsiteY0" fmla="*/ 801829 h 4104456"/>
              <a:gd name="connsiteX1" fmla="*/ 491277 w 5472608"/>
              <a:gd name="connsiteY1" fmla="*/ 784575 h 4104456"/>
              <a:gd name="connsiteX2" fmla="*/ 474024 w 5472608"/>
              <a:gd name="connsiteY2" fmla="*/ 0 h 4104456"/>
              <a:gd name="connsiteX3" fmla="*/ 4998584 w 5472608"/>
              <a:gd name="connsiteY3" fmla="*/ 0 h 4104456"/>
              <a:gd name="connsiteX4" fmla="*/ 4998584 w 5472608"/>
              <a:gd name="connsiteY4" fmla="*/ 474024 h 4104456"/>
              <a:gd name="connsiteX5" fmla="*/ 5472608 w 5472608"/>
              <a:gd name="connsiteY5" fmla="*/ 474024 h 4104456"/>
              <a:gd name="connsiteX6" fmla="*/ 5472608 w 5472608"/>
              <a:gd name="connsiteY6" fmla="*/ 3630432 h 4104456"/>
              <a:gd name="connsiteX7" fmla="*/ 4998584 w 5472608"/>
              <a:gd name="connsiteY7" fmla="*/ 3630432 h 4104456"/>
              <a:gd name="connsiteX8" fmla="*/ 4998584 w 5472608"/>
              <a:gd name="connsiteY8" fmla="*/ 4104456 h 4104456"/>
              <a:gd name="connsiteX9" fmla="*/ 474024 w 5472608"/>
              <a:gd name="connsiteY9" fmla="*/ 4104456 h 4104456"/>
              <a:gd name="connsiteX10" fmla="*/ 474024 w 5472608"/>
              <a:gd name="connsiteY10" fmla="*/ 3630432 h 4104456"/>
              <a:gd name="connsiteX11" fmla="*/ 0 w 5472608"/>
              <a:gd name="connsiteY11" fmla="*/ 3630432 h 4104456"/>
              <a:gd name="connsiteX12" fmla="*/ 871268 w 5472608"/>
              <a:gd name="connsiteY12" fmla="*/ 801829 h 4104456"/>
              <a:gd name="connsiteX0" fmla="*/ 397244 w 4998584"/>
              <a:gd name="connsiteY0" fmla="*/ 801829 h 4104456"/>
              <a:gd name="connsiteX1" fmla="*/ 17253 w 4998584"/>
              <a:gd name="connsiteY1" fmla="*/ 784575 h 4104456"/>
              <a:gd name="connsiteX2" fmla="*/ 0 w 4998584"/>
              <a:gd name="connsiteY2" fmla="*/ 0 h 4104456"/>
              <a:gd name="connsiteX3" fmla="*/ 4524560 w 4998584"/>
              <a:gd name="connsiteY3" fmla="*/ 0 h 4104456"/>
              <a:gd name="connsiteX4" fmla="*/ 4524560 w 4998584"/>
              <a:gd name="connsiteY4" fmla="*/ 474024 h 4104456"/>
              <a:gd name="connsiteX5" fmla="*/ 4998584 w 4998584"/>
              <a:gd name="connsiteY5" fmla="*/ 474024 h 4104456"/>
              <a:gd name="connsiteX6" fmla="*/ 4998584 w 4998584"/>
              <a:gd name="connsiteY6" fmla="*/ 3630432 h 4104456"/>
              <a:gd name="connsiteX7" fmla="*/ 4524560 w 4998584"/>
              <a:gd name="connsiteY7" fmla="*/ 3630432 h 4104456"/>
              <a:gd name="connsiteX8" fmla="*/ 4524560 w 4998584"/>
              <a:gd name="connsiteY8" fmla="*/ 4104456 h 4104456"/>
              <a:gd name="connsiteX9" fmla="*/ 0 w 4998584"/>
              <a:gd name="connsiteY9" fmla="*/ 4104456 h 4104456"/>
              <a:gd name="connsiteX10" fmla="*/ 0 w 4998584"/>
              <a:gd name="connsiteY10" fmla="*/ 3630432 h 4104456"/>
              <a:gd name="connsiteX11" fmla="*/ 457629 w 4998584"/>
              <a:gd name="connsiteY11" fmla="*/ 3397519 h 4104456"/>
              <a:gd name="connsiteX12" fmla="*/ 397244 w 4998584"/>
              <a:gd name="connsiteY12" fmla="*/ 801829 h 4104456"/>
              <a:gd name="connsiteX0" fmla="*/ 397244 w 4998584"/>
              <a:gd name="connsiteY0" fmla="*/ 801829 h 4104456"/>
              <a:gd name="connsiteX1" fmla="*/ 17253 w 4998584"/>
              <a:gd name="connsiteY1" fmla="*/ 784575 h 4104456"/>
              <a:gd name="connsiteX2" fmla="*/ 0 w 4998584"/>
              <a:gd name="connsiteY2" fmla="*/ 0 h 4104456"/>
              <a:gd name="connsiteX3" fmla="*/ 4524560 w 4998584"/>
              <a:gd name="connsiteY3" fmla="*/ 0 h 4104456"/>
              <a:gd name="connsiteX4" fmla="*/ 4524560 w 4998584"/>
              <a:gd name="connsiteY4" fmla="*/ 474024 h 4104456"/>
              <a:gd name="connsiteX5" fmla="*/ 4998584 w 4998584"/>
              <a:gd name="connsiteY5" fmla="*/ 474024 h 4104456"/>
              <a:gd name="connsiteX6" fmla="*/ 4998584 w 4998584"/>
              <a:gd name="connsiteY6" fmla="*/ 3630432 h 4104456"/>
              <a:gd name="connsiteX7" fmla="*/ 4524560 w 4998584"/>
              <a:gd name="connsiteY7" fmla="*/ 3630432 h 4104456"/>
              <a:gd name="connsiteX8" fmla="*/ 4524560 w 4998584"/>
              <a:gd name="connsiteY8" fmla="*/ 4104456 h 4104456"/>
              <a:gd name="connsiteX9" fmla="*/ 0 w 4998584"/>
              <a:gd name="connsiteY9" fmla="*/ 4104456 h 4104456"/>
              <a:gd name="connsiteX10" fmla="*/ 25880 w 4998584"/>
              <a:gd name="connsiteY10" fmla="*/ 3423398 h 4104456"/>
              <a:gd name="connsiteX11" fmla="*/ 457629 w 4998584"/>
              <a:gd name="connsiteY11" fmla="*/ 3397519 h 4104456"/>
              <a:gd name="connsiteX12" fmla="*/ 397244 w 4998584"/>
              <a:gd name="connsiteY12" fmla="*/ 801829 h 4104456"/>
              <a:gd name="connsiteX0" fmla="*/ 397244 w 4998584"/>
              <a:gd name="connsiteY0" fmla="*/ 801829 h 4104456"/>
              <a:gd name="connsiteX1" fmla="*/ 17253 w 4998584"/>
              <a:gd name="connsiteY1" fmla="*/ 784575 h 4104456"/>
              <a:gd name="connsiteX2" fmla="*/ 0 w 4998584"/>
              <a:gd name="connsiteY2" fmla="*/ 0 h 4104456"/>
              <a:gd name="connsiteX3" fmla="*/ 4524560 w 4998584"/>
              <a:gd name="connsiteY3" fmla="*/ 0 h 4104456"/>
              <a:gd name="connsiteX4" fmla="*/ 4524560 w 4998584"/>
              <a:gd name="connsiteY4" fmla="*/ 474024 h 4104456"/>
              <a:gd name="connsiteX5" fmla="*/ 4998584 w 4998584"/>
              <a:gd name="connsiteY5" fmla="*/ 474024 h 4104456"/>
              <a:gd name="connsiteX6" fmla="*/ 4998584 w 4998584"/>
              <a:gd name="connsiteY6" fmla="*/ 3630432 h 4104456"/>
              <a:gd name="connsiteX7" fmla="*/ 4524560 w 4998584"/>
              <a:gd name="connsiteY7" fmla="*/ 3630432 h 4104456"/>
              <a:gd name="connsiteX8" fmla="*/ 4524560 w 4998584"/>
              <a:gd name="connsiteY8" fmla="*/ 4104456 h 4104456"/>
              <a:gd name="connsiteX9" fmla="*/ 0 w 4998584"/>
              <a:gd name="connsiteY9" fmla="*/ 4104456 h 4104456"/>
              <a:gd name="connsiteX10" fmla="*/ 25880 w 4998584"/>
              <a:gd name="connsiteY10" fmla="*/ 3423398 h 4104456"/>
              <a:gd name="connsiteX11" fmla="*/ 449002 w 4998584"/>
              <a:gd name="connsiteY11" fmla="*/ 3414772 h 4104456"/>
              <a:gd name="connsiteX12" fmla="*/ 397244 w 4998584"/>
              <a:gd name="connsiteY12" fmla="*/ 801829 h 4104456"/>
              <a:gd name="connsiteX0" fmla="*/ 500761 w 4998584"/>
              <a:gd name="connsiteY0" fmla="*/ 801829 h 4104456"/>
              <a:gd name="connsiteX1" fmla="*/ 17253 w 4998584"/>
              <a:gd name="connsiteY1" fmla="*/ 784575 h 4104456"/>
              <a:gd name="connsiteX2" fmla="*/ 0 w 4998584"/>
              <a:gd name="connsiteY2" fmla="*/ 0 h 4104456"/>
              <a:gd name="connsiteX3" fmla="*/ 4524560 w 4998584"/>
              <a:gd name="connsiteY3" fmla="*/ 0 h 4104456"/>
              <a:gd name="connsiteX4" fmla="*/ 4524560 w 4998584"/>
              <a:gd name="connsiteY4" fmla="*/ 474024 h 4104456"/>
              <a:gd name="connsiteX5" fmla="*/ 4998584 w 4998584"/>
              <a:gd name="connsiteY5" fmla="*/ 474024 h 4104456"/>
              <a:gd name="connsiteX6" fmla="*/ 4998584 w 4998584"/>
              <a:gd name="connsiteY6" fmla="*/ 3630432 h 4104456"/>
              <a:gd name="connsiteX7" fmla="*/ 4524560 w 4998584"/>
              <a:gd name="connsiteY7" fmla="*/ 3630432 h 4104456"/>
              <a:gd name="connsiteX8" fmla="*/ 4524560 w 4998584"/>
              <a:gd name="connsiteY8" fmla="*/ 4104456 h 4104456"/>
              <a:gd name="connsiteX9" fmla="*/ 0 w 4998584"/>
              <a:gd name="connsiteY9" fmla="*/ 4104456 h 4104456"/>
              <a:gd name="connsiteX10" fmla="*/ 25880 w 4998584"/>
              <a:gd name="connsiteY10" fmla="*/ 3423398 h 4104456"/>
              <a:gd name="connsiteX11" fmla="*/ 449002 w 4998584"/>
              <a:gd name="connsiteY11" fmla="*/ 3414772 h 4104456"/>
              <a:gd name="connsiteX12" fmla="*/ 500761 w 4998584"/>
              <a:gd name="connsiteY12" fmla="*/ 801829 h 4104456"/>
              <a:gd name="connsiteX0" fmla="*/ 466256 w 4998584"/>
              <a:gd name="connsiteY0" fmla="*/ 793203 h 4104456"/>
              <a:gd name="connsiteX1" fmla="*/ 17253 w 4998584"/>
              <a:gd name="connsiteY1" fmla="*/ 784575 h 4104456"/>
              <a:gd name="connsiteX2" fmla="*/ 0 w 4998584"/>
              <a:gd name="connsiteY2" fmla="*/ 0 h 4104456"/>
              <a:gd name="connsiteX3" fmla="*/ 4524560 w 4998584"/>
              <a:gd name="connsiteY3" fmla="*/ 0 h 4104456"/>
              <a:gd name="connsiteX4" fmla="*/ 4524560 w 4998584"/>
              <a:gd name="connsiteY4" fmla="*/ 474024 h 4104456"/>
              <a:gd name="connsiteX5" fmla="*/ 4998584 w 4998584"/>
              <a:gd name="connsiteY5" fmla="*/ 474024 h 4104456"/>
              <a:gd name="connsiteX6" fmla="*/ 4998584 w 4998584"/>
              <a:gd name="connsiteY6" fmla="*/ 3630432 h 4104456"/>
              <a:gd name="connsiteX7" fmla="*/ 4524560 w 4998584"/>
              <a:gd name="connsiteY7" fmla="*/ 3630432 h 4104456"/>
              <a:gd name="connsiteX8" fmla="*/ 4524560 w 4998584"/>
              <a:gd name="connsiteY8" fmla="*/ 4104456 h 4104456"/>
              <a:gd name="connsiteX9" fmla="*/ 0 w 4998584"/>
              <a:gd name="connsiteY9" fmla="*/ 4104456 h 4104456"/>
              <a:gd name="connsiteX10" fmla="*/ 25880 w 4998584"/>
              <a:gd name="connsiteY10" fmla="*/ 3423398 h 4104456"/>
              <a:gd name="connsiteX11" fmla="*/ 449002 w 4998584"/>
              <a:gd name="connsiteY11" fmla="*/ 3414772 h 4104456"/>
              <a:gd name="connsiteX12" fmla="*/ 466256 w 4998584"/>
              <a:gd name="connsiteY12" fmla="*/ 793203 h 4104456"/>
              <a:gd name="connsiteX0" fmla="*/ 474882 w 5007210"/>
              <a:gd name="connsiteY0" fmla="*/ 793203 h 4104456"/>
              <a:gd name="connsiteX1" fmla="*/ 25879 w 5007210"/>
              <a:gd name="connsiteY1" fmla="*/ 784575 h 4104456"/>
              <a:gd name="connsiteX2" fmla="*/ 8626 w 5007210"/>
              <a:gd name="connsiteY2" fmla="*/ 0 h 4104456"/>
              <a:gd name="connsiteX3" fmla="*/ 4533186 w 5007210"/>
              <a:gd name="connsiteY3" fmla="*/ 0 h 4104456"/>
              <a:gd name="connsiteX4" fmla="*/ 4533186 w 5007210"/>
              <a:gd name="connsiteY4" fmla="*/ 474024 h 4104456"/>
              <a:gd name="connsiteX5" fmla="*/ 5007210 w 5007210"/>
              <a:gd name="connsiteY5" fmla="*/ 474024 h 4104456"/>
              <a:gd name="connsiteX6" fmla="*/ 5007210 w 5007210"/>
              <a:gd name="connsiteY6" fmla="*/ 3630432 h 4104456"/>
              <a:gd name="connsiteX7" fmla="*/ 4533186 w 5007210"/>
              <a:gd name="connsiteY7" fmla="*/ 3630432 h 4104456"/>
              <a:gd name="connsiteX8" fmla="*/ 4533186 w 5007210"/>
              <a:gd name="connsiteY8" fmla="*/ 4104456 h 4104456"/>
              <a:gd name="connsiteX9" fmla="*/ 8626 w 5007210"/>
              <a:gd name="connsiteY9" fmla="*/ 4104456 h 4104456"/>
              <a:gd name="connsiteX10" fmla="*/ 0 w 5007210"/>
              <a:gd name="connsiteY10" fmla="*/ 3423398 h 4104456"/>
              <a:gd name="connsiteX11" fmla="*/ 457628 w 5007210"/>
              <a:gd name="connsiteY11" fmla="*/ 3414772 h 4104456"/>
              <a:gd name="connsiteX12" fmla="*/ 474882 w 5007210"/>
              <a:gd name="connsiteY12" fmla="*/ 793203 h 4104456"/>
              <a:gd name="connsiteX0" fmla="*/ 466256 w 4998584"/>
              <a:gd name="connsiteY0" fmla="*/ 793203 h 4104456"/>
              <a:gd name="connsiteX1" fmla="*/ 17253 w 4998584"/>
              <a:gd name="connsiteY1" fmla="*/ 784575 h 4104456"/>
              <a:gd name="connsiteX2" fmla="*/ 0 w 4998584"/>
              <a:gd name="connsiteY2" fmla="*/ 0 h 4104456"/>
              <a:gd name="connsiteX3" fmla="*/ 4524560 w 4998584"/>
              <a:gd name="connsiteY3" fmla="*/ 0 h 4104456"/>
              <a:gd name="connsiteX4" fmla="*/ 4524560 w 4998584"/>
              <a:gd name="connsiteY4" fmla="*/ 474024 h 4104456"/>
              <a:gd name="connsiteX5" fmla="*/ 4998584 w 4998584"/>
              <a:gd name="connsiteY5" fmla="*/ 474024 h 4104456"/>
              <a:gd name="connsiteX6" fmla="*/ 4998584 w 4998584"/>
              <a:gd name="connsiteY6" fmla="*/ 3630432 h 4104456"/>
              <a:gd name="connsiteX7" fmla="*/ 4524560 w 4998584"/>
              <a:gd name="connsiteY7" fmla="*/ 3630432 h 4104456"/>
              <a:gd name="connsiteX8" fmla="*/ 4524560 w 4998584"/>
              <a:gd name="connsiteY8" fmla="*/ 4104456 h 4104456"/>
              <a:gd name="connsiteX9" fmla="*/ 0 w 4998584"/>
              <a:gd name="connsiteY9" fmla="*/ 4104456 h 4104456"/>
              <a:gd name="connsiteX10" fmla="*/ 8627 w 4998584"/>
              <a:gd name="connsiteY10" fmla="*/ 3449277 h 4104456"/>
              <a:gd name="connsiteX11" fmla="*/ 449002 w 4998584"/>
              <a:gd name="connsiteY11" fmla="*/ 3414772 h 4104456"/>
              <a:gd name="connsiteX12" fmla="*/ 466256 w 4998584"/>
              <a:gd name="connsiteY12" fmla="*/ 793203 h 4104456"/>
              <a:gd name="connsiteX0" fmla="*/ 466256 w 4998584"/>
              <a:gd name="connsiteY0" fmla="*/ 793203 h 4104456"/>
              <a:gd name="connsiteX1" fmla="*/ 17253 w 4998584"/>
              <a:gd name="connsiteY1" fmla="*/ 784575 h 4104456"/>
              <a:gd name="connsiteX2" fmla="*/ 0 w 4998584"/>
              <a:gd name="connsiteY2" fmla="*/ 0 h 4104456"/>
              <a:gd name="connsiteX3" fmla="*/ 4524560 w 4998584"/>
              <a:gd name="connsiteY3" fmla="*/ 0 h 4104456"/>
              <a:gd name="connsiteX4" fmla="*/ 4524560 w 4998584"/>
              <a:gd name="connsiteY4" fmla="*/ 474024 h 4104456"/>
              <a:gd name="connsiteX5" fmla="*/ 4998584 w 4998584"/>
              <a:gd name="connsiteY5" fmla="*/ 474024 h 4104456"/>
              <a:gd name="connsiteX6" fmla="*/ 4998584 w 4998584"/>
              <a:gd name="connsiteY6" fmla="*/ 3630432 h 4104456"/>
              <a:gd name="connsiteX7" fmla="*/ 4524560 w 4998584"/>
              <a:gd name="connsiteY7" fmla="*/ 3630432 h 4104456"/>
              <a:gd name="connsiteX8" fmla="*/ 4524560 w 4998584"/>
              <a:gd name="connsiteY8" fmla="*/ 4104456 h 4104456"/>
              <a:gd name="connsiteX9" fmla="*/ 0 w 4998584"/>
              <a:gd name="connsiteY9" fmla="*/ 4104456 h 4104456"/>
              <a:gd name="connsiteX10" fmla="*/ 1 w 4998584"/>
              <a:gd name="connsiteY10" fmla="*/ 3423397 h 4104456"/>
              <a:gd name="connsiteX11" fmla="*/ 449002 w 4998584"/>
              <a:gd name="connsiteY11" fmla="*/ 3414772 h 4104456"/>
              <a:gd name="connsiteX12" fmla="*/ 466256 w 4998584"/>
              <a:gd name="connsiteY12" fmla="*/ 793203 h 4104456"/>
              <a:gd name="connsiteX0" fmla="*/ 466256 w 4998584"/>
              <a:gd name="connsiteY0" fmla="*/ 793203 h 4104456"/>
              <a:gd name="connsiteX1" fmla="*/ 17253 w 4998584"/>
              <a:gd name="connsiteY1" fmla="*/ 784575 h 4104456"/>
              <a:gd name="connsiteX2" fmla="*/ 0 w 4998584"/>
              <a:gd name="connsiteY2" fmla="*/ 0 h 4104456"/>
              <a:gd name="connsiteX3" fmla="*/ 4524560 w 4998584"/>
              <a:gd name="connsiteY3" fmla="*/ 0 h 4104456"/>
              <a:gd name="connsiteX4" fmla="*/ 4524560 w 4998584"/>
              <a:gd name="connsiteY4" fmla="*/ 474024 h 4104456"/>
              <a:gd name="connsiteX5" fmla="*/ 4998584 w 4998584"/>
              <a:gd name="connsiteY5" fmla="*/ 474024 h 4104456"/>
              <a:gd name="connsiteX6" fmla="*/ 3972041 w 4998584"/>
              <a:gd name="connsiteY6" fmla="*/ 3595926 h 4104456"/>
              <a:gd name="connsiteX7" fmla="*/ 4524560 w 4998584"/>
              <a:gd name="connsiteY7" fmla="*/ 3630432 h 4104456"/>
              <a:gd name="connsiteX8" fmla="*/ 4524560 w 4998584"/>
              <a:gd name="connsiteY8" fmla="*/ 4104456 h 4104456"/>
              <a:gd name="connsiteX9" fmla="*/ 0 w 4998584"/>
              <a:gd name="connsiteY9" fmla="*/ 4104456 h 4104456"/>
              <a:gd name="connsiteX10" fmla="*/ 1 w 4998584"/>
              <a:gd name="connsiteY10" fmla="*/ 3423397 h 4104456"/>
              <a:gd name="connsiteX11" fmla="*/ 449002 w 4998584"/>
              <a:gd name="connsiteY11" fmla="*/ 3414772 h 4104456"/>
              <a:gd name="connsiteX12" fmla="*/ 466256 w 4998584"/>
              <a:gd name="connsiteY12" fmla="*/ 793203 h 4104456"/>
              <a:gd name="connsiteX0" fmla="*/ 466256 w 4998584"/>
              <a:gd name="connsiteY0" fmla="*/ 793203 h 4104456"/>
              <a:gd name="connsiteX1" fmla="*/ 17253 w 4998584"/>
              <a:gd name="connsiteY1" fmla="*/ 784575 h 4104456"/>
              <a:gd name="connsiteX2" fmla="*/ 0 w 4998584"/>
              <a:gd name="connsiteY2" fmla="*/ 0 h 4104456"/>
              <a:gd name="connsiteX3" fmla="*/ 4524560 w 4998584"/>
              <a:gd name="connsiteY3" fmla="*/ 0 h 4104456"/>
              <a:gd name="connsiteX4" fmla="*/ 4524560 w 4998584"/>
              <a:gd name="connsiteY4" fmla="*/ 474024 h 4104456"/>
              <a:gd name="connsiteX5" fmla="*/ 4998584 w 4998584"/>
              <a:gd name="connsiteY5" fmla="*/ 474024 h 4104456"/>
              <a:gd name="connsiteX6" fmla="*/ 3972041 w 4998584"/>
              <a:gd name="connsiteY6" fmla="*/ 3595926 h 4104456"/>
              <a:gd name="connsiteX7" fmla="*/ 4541813 w 4998584"/>
              <a:gd name="connsiteY7" fmla="*/ 3492410 h 4104456"/>
              <a:gd name="connsiteX8" fmla="*/ 4524560 w 4998584"/>
              <a:gd name="connsiteY8" fmla="*/ 4104456 h 4104456"/>
              <a:gd name="connsiteX9" fmla="*/ 0 w 4998584"/>
              <a:gd name="connsiteY9" fmla="*/ 4104456 h 4104456"/>
              <a:gd name="connsiteX10" fmla="*/ 1 w 4998584"/>
              <a:gd name="connsiteY10" fmla="*/ 3423397 h 4104456"/>
              <a:gd name="connsiteX11" fmla="*/ 449002 w 4998584"/>
              <a:gd name="connsiteY11" fmla="*/ 3414772 h 4104456"/>
              <a:gd name="connsiteX12" fmla="*/ 466256 w 4998584"/>
              <a:gd name="connsiteY12" fmla="*/ 793203 h 4104456"/>
              <a:gd name="connsiteX0" fmla="*/ 466256 w 4998584"/>
              <a:gd name="connsiteY0" fmla="*/ 793203 h 4104456"/>
              <a:gd name="connsiteX1" fmla="*/ 17253 w 4998584"/>
              <a:gd name="connsiteY1" fmla="*/ 784575 h 4104456"/>
              <a:gd name="connsiteX2" fmla="*/ 0 w 4998584"/>
              <a:gd name="connsiteY2" fmla="*/ 0 h 4104456"/>
              <a:gd name="connsiteX3" fmla="*/ 4524560 w 4998584"/>
              <a:gd name="connsiteY3" fmla="*/ 0 h 4104456"/>
              <a:gd name="connsiteX4" fmla="*/ 4524560 w 4998584"/>
              <a:gd name="connsiteY4" fmla="*/ 474024 h 4104456"/>
              <a:gd name="connsiteX5" fmla="*/ 4998584 w 4998584"/>
              <a:gd name="connsiteY5" fmla="*/ 474024 h 4104456"/>
              <a:gd name="connsiteX6" fmla="*/ 4023799 w 4998584"/>
              <a:gd name="connsiteY6" fmla="*/ 3518288 h 4104456"/>
              <a:gd name="connsiteX7" fmla="*/ 4541813 w 4998584"/>
              <a:gd name="connsiteY7" fmla="*/ 3492410 h 4104456"/>
              <a:gd name="connsiteX8" fmla="*/ 4524560 w 4998584"/>
              <a:gd name="connsiteY8" fmla="*/ 4104456 h 4104456"/>
              <a:gd name="connsiteX9" fmla="*/ 0 w 4998584"/>
              <a:gd name="connsiteY9" fmla="*/ 4104456 h 4104456"/>
              <a:gd name="connsiteX10" fmla="*/ 1 w 4998584"/>
              <a:gd name="connsiteY10" fmla="*/ 3423397 h 4104456"/>
              <a:gd name="connsiteX11" fmla="*/ 449002 w 4998584"/>
              <a:gd name="connsiteY11" fmla="*/ 3414772 h 4104456"/>
              <a:gd name="connsiteX12" fmla="*/ 466256 w 4998584"/>
              <a:gd name="connsiteY12" fmla="*/ 793203 h 4104456"/>
              <a:gd name="connsiteX0" fmla="*/ 466256 w 4998584"/>
              <a:gd name="connsiteY0" fmla="*/ 793203 h 4104456"/>
              <a:gd name="connsiteX1" fmla="*/ 17253 w 4998584"/>
              <a:gd name="connsiteY1" fmla="*/ 784575 h 4104456"/>
              <a:gd name="connsiteX2" fmla="*/ 0 w 4998584"/>
              <a:gd name="connsiteY2" fmla="*/ 0 h 4104456"/>
              <a:gd name="connsiteX3" fmla="*/ 4524560 w 4998584"/>
              <a:gd name="connsiteY3" fmla="*/ 0 h 4104456"/>
              <a:gd name="connsiteX4" fmla="*/ 4524560 w 4998584"/>
              <a:gd name="connsiteY4" fmla="*/ 568915 h 4104456"/>
              <a:gd name="connsiteX5" fmla="*/ 4998584 w 4998584"/>
              <a:gd name="connsiteY5" fmla="*/ 474024 h 4104456"/>
              <a:gd name="connsiteX6" fmla="*/ 4023799 w 4998584"/>
              <a:gd name="connsiteY6" fmla="*/ 3518288 h 4104456"/>
              <a:gd name="connsiteX7" fmla="*/ 4541813 w 4998584"/>
              <a:gd name="connsiteY7" fmla="*/ 3492410 h 4104456"/>
              <a:gd name="connsiteX8" fmla="*/ 4524560 w 4998584"/>
              <a:gd name="connsiteY8" fmla="*/ 4104456 h 4104456"/>
              <a:gd name="connsiteX9" fmla="*/ 0 w 4998584"/>
              <a:gd name="connsiteY9" fmla="*/ 4104456 h 4104456"/>
              <a:gd name="connsiteX10" fmla="*/ 1 w 4998584"/>
              <a:gd name="connsiteY10" fmla="*/ 3423397 h 4104456"/>
              <a:gd name="connsiteX11" fmla="*/ 449002 w 4998584"/>
              <a:gd name="connsiteY11" fmla="*/ 3414772 h 4104456"/>
              <a:gd name="connsiteX12" fmla="*/ 466256 w 4998584"/>
              <a:gd name="connsiteY12" fmla="*/ 793203 h 4104456"/>
              <a:gd name="connsiteX0" fmla="*/ 466256 w 4541813"/>
              <a:gd name="connsiteY0" fmla="*/ 793203 h 4104456"/>
              <a:gd name="connsiteX1" fmla="*/ 17253 w 4541813"/>
              <a:gd name="connsiteY1" fmla="*/ 784575 h 4104456"/>
              <a:gd name="connsiteX2" fmla="*/ 0 w 4541813"/>
              <a:gd name="connsiteY2" fmla="*/ 0 h 4104456"/>
              <a:gd name="connsiteX3" fmla="*/ 4524560 w 4541813"/>
              <a:gd name="connsiteY3" fmla="*/ 0 h 4104456"/>
              <a:gd name="connsiteX4" fmla="*/ 4524560 w 4541813"/>
              <a:gd name="connsiteY4" fmla="*/ 568915 h 4104456"/>
              <a:gd name="connsiteX5" fmla="*/ 4049678 w 4541813"/>
              <a:gd name="connsiteY5" fmla="*/ 689685 h 4104456"/>
              <a:gd name="connsiteX6" fmla="*/ 4023799 w 4541813"/>
              <a:gd name="connsiteY6" fmla="*/ 3518288 h 4104456"/>
              <a:gd name="connsiteX7" fmla="*/ 4541813 w 4541813"/>
              <a:gd name="connsiteY7" fmla="*/ 3492410 h 4104456"/>
              <a:gd name="connsiteX8" fmla="*/ 4524560 w 4541813"/>
              <a:gd name="connsiteY8" fmla="*/ 4104456 h 4104456"/>
              <a:gd name="connsiteX9" fmla="*/ 0 w 4541813"/>
              <a:gd name="connsiteY9" fmla="*/ 4104456 h 4104456"/>
              <a:gd name="connsiteX10" fmla="*/ 1 w 4541813"/>
              <a:gd name="connsiteY10" fmla="*/ 3423397 h 4104456"/>
              <a:gd name="connsiteX11" fmla="*/ 449002 w 4541813"/>
              <a:gd name="connsiteY11" fmla="*/ 3414772 h 4104456"/>
              <a:gd name="connsiteX12" fmla="*/ 466256 w 4541813"/>
              <a:gd name="connsiteY12" fmla="*/ 793203 h 4104456"/>
              <a:gd name="connsiteX0" fmla="*/ 466256 w 4541813"/>
              <a:gd name="connsiteY0" fmla="*/ 793203 h 4104456"/>
              <a:gd name="connsiteX1" fmla="*/ 17253 w 4541813"/>
              <a:gd name="connsiteY1" fmla="*/ 784575 h 4104456"/>
              <a:gd name="connsiteX2" fmla="*/ 0 w 4541813"/>
              <a:gd name="connsiteY2" fmla="*/ 0 h 4104456"/>
              <a:gd name="connsiteX3" fmla="*/ 4524560 w 4541813"/>
              <a:gd name="connsiteY3" fmla="*/ 0 h 4104456"/>
              <a:gd name="connsiteX4" fmla="*/ 4541813 w 4541813"/>
              <a:gd name="connsiteY4" fmla="*/ 689684 h 4104456"/>
              <a:gd name="connsiteX5" fmla="*/ 4049678 w 4541813"/>
              <a:gd name="connsiteY5" fmla="*/ 689685 h 4104456"/>
              <a:gd name="connsiteX6" fmla="*/ 4023799 w 4541813"/>
              <a:gd name="connsiteY6" fmla="*/ 3518288 h 4104456"/>
              <a:gd name="connsiteX7" fmla="*/ 4541813 w 4541813"/>
              <a:gd name="connsiteY7" fmla="*/ 3492410 h 4104456"/>
              <a:gd name="connsiteX8" fmla="*/ 4524560 w 4541813"/>
              <a:gd name="connsiteY8" fmla="*/ 4104456 h 4104456"/>
              <a:gd name="connsiteX9" fmla="*/ 0 w 4541813"/>
              <a:gd name="connsiteY9" fmla="*/ 4104456 h 4104456"/>
              <a:gd name="connsiteX10" fmla="*/ 1 w 4541813"/>
              <a:gd name="connsiteY10" fmla="*/ 3423397 h 4104456"/>
              <a:gd name="connsiteX11" fmla="*/ 449002 w 4541813"/>
              <a:gd name="connsiteY11" fmla="*/ 3414772 h 4104456"/>
              <a:gd name="connsiteX12" fmla="*/ 466256 w 4541813"/>
              <a:gd name="connsiteY12" fmla="*/ 793203 h 4104456"/>
              <a:gd name="connsiteX0" fmla="*/ 466256 w 4541813"/>
              <a:gd name="connsiteY0" fmla="*/ 793203 h 4104456"/>
              <a:gd name="connsiteX1" fmla="*/ 17253 w 4541813"/>
              <a:gd name="connsiteY1" fmla="*/ 784575 h 4104456"/>
              <a:gd name="connsiteX2" fmla="*/ 0 w 4541813"/>
              <a:gd name="connsiteY2" fmla="*/ 0 h 4104456"/>
              <a:gd name="connsiteX3" fmla="*/ 4524560 w 4541813"/>
              <a:gd name="connsiteY3" fmla="*/ 0 h 4104456"/>
              <a:gd name="connsiteX4" fmla="*/ 4541813 w 4541813"/>
              <a:gd name="connsiteY4" fmla="*/ 689684 h 4104456"/>
              <a:gd name="connsiteX5" fmla="*/ 4049678 w 4541813"/>
              <a:gd name="connsiteY5" fmla="*/ 689685 h 4104456"/>
              <a:gd name="connsiteX6" fmla="*/ 4032426 w 4541813"/>
              <a:gd name="connsiteY6" fmla="*/ 3475156 h 4104456"/>
              <a:gd name="connsiteX7" fmla="*/ 4541813 w 4541813"/>
              <a:gd name="connsiteY7" fmla="*/ 3492410 h 4104456"/>
              <a:gd name="connsiteX8" fmla="*/ 4524560 w 4541813"/>
              <a:gd name="connsiteY8" fmla="*/ 4104456 h 4104456"/>
              <a:gd name="connsiteX9" fmla="*/ 0 w 4541813"/>
              <a:gd name="connsiteY9" fmla="*/ 4104456 h 4104456"/>
              <a:gd name="connsiteX10" fmla="*/ 1 w 4541813"/>
              <a:gd name="connsiteY10" fmla="*/ 3423397 h 4104456"/>
              <a:gd name="connsiteX11" fmla="*/ 449002 w 4541813"/>
              <a:gd name="connsiteY11" fmla="*/ 3414772 h 4104456"/>
              <a:gd name="connsiteX12" fmla="*/ 466256 w 4541813"/>
              <a:gd name="connsiteY12" fmla="*/ 793203 h 4104456"/>
              <a:gd name="connsiteX0" fmla="*/ 440377 w 4541813"/>
              <a:gd name="connsiteY0" fmla="*/ 801829 h 4104456"/>
              <a:gd name="connsiteX1" fmla="*/ 17253 w 4541813"/>
              <a:gd name="connsiteY1" fmla="*/ 784575 h 4104456"/>
              <a:gd name="connsiteX2" fmla="*/ 0 w 4541813"/>
              <a:gd name="connsiteY2" fmla="*/ 0 h 4104456"/>
              <a:gd name="connsiteX3" fmla="*/ 4524560 w 4541813"/>
              <a:gd name="connsiteY3" fmla="*/ 0 h 4104456"/>
              <a:gd name="connsiteX4" fmla="*/ 4541813 w 4541813"/>
              <a:gd name="connsiteY4" fmla="*/ 689684 h 4104456"/>
              <a:gd name="connsiteX5" fmla="*/ 4049678 w 4541813"/>
              <a:gd name="connsiteY5" fmla="*/ 689685 h 4104456"/>
              <a:gd name="connsiteX6" fmla="*/ 4032426 w 4541813"/>
              <a:gd name="connsiteY6" fmla="*/ 3475156 h 4104456"/>
              <a:gd name="connsiteX7" fmla="*/ 4541813 w 4541813"/>
              <a:gd name="connsiteY7" fmla="*/ 3492410 h 4104456"/>
              <a:gd name="connsiteX8" fmla="*/ 4524560 w 4541813"/>
              <a:gd name="connsiteY8" fmla="*/ 4104456 h 4104456"/>
              <a:gd name="connsiteX9" fmla="*/ 0 w 4541813"/>
              <a:gd name="connsiteY9" fmla="*/ 4104456 h 4104456"/>
              <a:gd name="connsiteX10" fmla="*/ 1 w 4541813"/>
              <a:gd name="connsiteY10" fmla="*/ 3423397 h 4104456"/>
              <a:gd name="connsiteX11" fmla="*/ 449002 w 4541813"/>
              <a:gd name="connsiteY11" fmla="*/ 3414772 h 4104456"/>
              <a:gd name="connsiteX12" fmla="*/ 440377 w 4541813"/>
              <a:gd name="connsiteY12" fmla="*/ 801829 h 4104456"/>
              <a:gd name="connsiteX0" fmla="*/ 440377 w 4541813"/>
              <a:gd name="connsiteY0" fmla="*/ 801829 h 4104456"/>
              <a:gd name="connsiteX1" fmla="*/ 17253 w 4541813"/>
              <a:gd name="connsiteY1" fmla="*/ 784575 h 4104456"/>
              <a:gd name="connsiteX2" fmla="*/ 0 w 4541813"/>
              <a:gd name="connsiteY2" fmla="*/ 0 h 4104456"/>
              <a:gd name="connsiteX3" fmla="*/ 4524560 w 4541813"/>
              <a:gd name="connsiteY3" fmla="*/ 0 h 4104456"/>
              <a:gd name="connsiteX4" fmla="*/ 4541813 w 4541813"/>
              <a:gd name="connsiteY4" fmla="*/ 689684 h 4104456"/>
              <a:gd name="connsiteX5" fmla="*/ 4049678 w 4541813"/>
              <a:gd name="connsiteY5" fmla="*/ 689685 h 4104456"/>
              <a:gd name="connsiteX6" fmla="*/ 4032426 w 4541813"/>
              <a:gd name="connsiteY6" fmla="*/ 3475156 h 4104456"/>
              <a:gd name="connsiteX7" fmla="*/ 4541813 w 4541813"/>
              <a:gd name="connsiteY7" fmla="*/ 3492410 h 4104456"/>
              <a:gd name="connsiteX8" fmla="*/ 4524560 w 4541813"/>
              <a:gd name="connsiteY8" fmla="*/ 4104456 h 4104456"/>
              <a:gd name="connsiteX9" fmla="*/ 0 w 4541813"/>
              <a:gd name="connsiteY9" fmla="*/ 4104456 h 4104456"/>
              <a:gd name="connsiteX10" fmla="*/ 1 w 4541813"/>
              <a:gd name="connsiteY10" fmla="*/ 3423397 h 4104456"/>
              <a:gd name="connsiteX11" fmla="*/ 449002 w 4541813"/>
              <a:gd name="connsiteY11" fmla="*/ 3414772 h 4104456"/>
              <a:gd name="connsiteX12" fmla="*/ 440377 w 4541813"/>
              <a:gd name="connsiteY12" fmla="*/ 801829 h 4104456"/>
              <a:gd name="connsiteX0" fmla="*/ 440377 w 4541813"/>
              <a:gd name="connsiteY0" fmla="*/ 801829 h 4104456"/>
              <a:gd name="connsiteX1" fmla="*/ 17253 w 4541813"/>
              <a:gd name="connsiteY1" fmla="*/ 784575 h 4104456"/>
              <a:gd name="connsiteX2" fmla="*/ 0 w 4541813"/>
              <a:gd name="connsiteY2" fmla="*/ 0 h 4104456"/>
              <a:gd name="connsiteX3" fmla="*/ 4524560 w 4541813"/>
              <a:gd name="connsiteY3" fmla="*/ 0 h 4104456"/>
              <a:gd name="connsiteX4" fmla="*/ 4541813 w 4541813"/>
              <a:gd name="connsiteY4" fmla="*/ 689684 h 4104456"/>
              <a:gd name="connsiteX5" fmla="*/ 4049678 w 4541813"/>
              <a:gd name="connsiteY5" fmla="*/ 689685 h 4104456"/>
              <a:gd name="connsiteX6" fmla="*/ 4032426 w 4541813"/>
              <a:gd name="connsiteY6" fmla="*/ 3475156 h 4104456"/>
              <a:gd name="connsiteX7" fmla="*/ 4541813 w 4541813"/>
              <a:gd name="connsiteY7" fmla="*/ 3492410 h 4104456"/>
              <a:gd name="connsiteX8" fmla="*/ 4524560 w 4541813"/>
              <a:gd name="connsiteY8" fmla="*/ 4104456 h 4104456"/>
              <a:gd name="connsiteX9" fmla="*/ 0 w 4541813"/>
              <a:gd name="connsiteY9" fmla="*/ 4104456 h 4104456"/>
              <a:gd name="connsiteX10" fmla="*/ 1 w 4541813"/>
              <a:gd name="connsiteY10" fmla="*/ 3423397 h 4104456"/>
              <a:gd name="connsiteX11" fmla="*/ 449002 w 4541813"/>
              <a:gd name="connsiteY11" fmla="*/ 3414772 h 4104456"/>
              <a:gd name="connsiteX12" fmla="*/ 440377 w 4541813"/>
              <a:gd name="connsiteY12" fmla="*/ 801829 h 4104456"/>
              <a:gd name="connsiteX0" fmla="*/ 440377 w 4541813"/>
              <a:gd name="connsiteY0" fmla="*/ 801829 h 4104456"/>
              <a:gd name="connsiteX1" fmla="*/ 17253 w 4541813"/>
              <a:gd name="connsiteY1" fmla="*/ 784575 h 4104456"/>
              <a:gd name="connsiteX2" fmla="*/ 0 w 4541813"/>
              <a:gd name="connsiteY2" fmla="*/ 0 h 4104456"/>
              <a:gd name="connsiteX3" fmla="*/ 4524560 w 4541813"/>
              <a:gd name="connsiteY3" fmla="*/ 0 h 4104456"/>
              <a:gd name="connsiteX4" fmla="*/ 4541813 w 4541813"/>
              <a:gd name="connsiteY4" fmla="*/ 689684 h 4104456"/>
              <a:gd name="connsiteX5" fmla="*/ 4049678 w 4541813"/>
              <a:gd name="connsiteY5" fmla="*/ 689685 h 4104456"/>
              <a:gd name="connsiteX6" fmla="*/ 4032426 w 4541813"/>
              <a:gd name="connsiteY6" fmla="*/ 3475156 h 4104456"/>
              <a:gd name="connsiteX7" fmla="*/ 4541813 w 4541813"/>
              <a:gd name="connsiteY7" fmla="*/ 3492410 h 4104456"/>
              <a:gd name="connsiteX8" fmla="*/ 4524560 w 4541813"/>
              <a:gd name="connsiteY8" fmla="*/ 4104456 h 4104456"/>
              <a:gd name="connsiteX9" fmla="*/ 0 w 4541813"/>
              <a:gd name="connsiteY9" fmla="*/ 4104456 h 4104456"/>
              <a:gd name="connsiteX10" fmla="*/ 1 w 4541813"/>
              <a:gd name="connsiteY10" fmla="*/ 3423397 h 4104456"/>
              <a:gd name="connsiteX11" fmla="*/ 449002 w 4541813"/>
              <a:gd name="connsiteY11" fmla="*/ 3414772 h 4104456"/>
              <a:gd name="connsiteX12" fmla="*/ 440377 w 4541813"/>
              <a:gd name="connsiteY12" fmla="*/ 801829 h 4104456"/>
              <a:gd name="connsiteX0" fmla="*/ 440377 w 4541813"/>
              <a:gd name="connsiteY0" fmla="*/ 801829 h 4104456"/>
              <a:gd name="connsiteX1" fmla="*/ 17253 w 4541813"/>
              <a:gd name="connsiteY1" fmla="*/ 784575 h 4104456"/>
              <a:gd name="connsiteX2" fmla="*/ 0 w 4541813"/>
              <a:gd name="connsiteY2" fmla="*/ 0 h 4104456"/>
              <a:gd name="connsiteX3" fmla="*/ 4524560 w 4541813"/>
              <a:gd name="connsiteY3" fmla="*/ 0 h 4104456"/>
              <a:gd name="connsiteX4" fmla="*/ 4541813 w 4541813"/>
              <a:gd name="connsiteY4" fmla="*/ 689684 h 4104456"/>
              <a:gd name="connsiteX5" fmla="*/ 4049678 w 4541813"/>
              <a:gd name="connsiteY5" fmla="*/ 689685 h 4104456"/>
              <a:gd name="connsiteX6" fmla="*/ 4032426 w 4541813"/>
              <a:gd name="connsiteY6" fmla="*/ 3475156 h 4104456"/>
              <a:gd name="connsiteX7" fmla="*/ 4541813 w 4541813"/>
              <a:gd name="connsiteY7" fmla="*/ 3492410 h 4104456"/>
              <a:gd name="connsiteX8" fmla="*/ 4524560 w 4541813"/>
              <a:gd name="connsiteY8" fmla="*/ 4104456 h 4104456"/>
              <a:gd name="connsiteX9" fmla="*/ 0 w 4541813"/>
              <a:gd name="connsiteY9" fmla="*/ 4104456 h 4104456"/>
              <a:gd name="connsiteX10" fmla="*/ 1 w 4541813"/>
              <a:gd name="connsiteY10" fmla="*/ 3423397 h 4104456"/>
              <a:gd name="connsiteX11" fmla="*/ 449002 w 4541813"/>
              <a:gd name="connsiteY11" fmla="*/ 3414772 h 4104456"/>
              <a:gd name="connsiteX12" fmla="*/ 440377 w 4541813"/>
              <a:gd name="connsiteY12" fmla="*/ 801829 h 4104456"/>
              <a:gd name="connsiteX0" fmla="*/ 440377 w 4541813"/>
              <a:gd name="connsiteY0" fmla="*/ 801829 h 4104456"/>
              <a:gd name="connsiteX1" fmla="*/ 17253 w 4541813"/>
              <a:gd name="connsiteY1" fmla="*/ 784575 h 4104456"/>
              <a:gd name="connsiteX2" fmla="*/ 0 w 4541813"/>
              <a:gd name="connsiteY2" fmla="*/ 0 h 4104456"/>
              <a:gd name="connsiteX3" fmla="*/ 4524560 w 4541813"/>
              <a:gd name="connsiteY3" fmla="*/ 0 h 4104456"/>
              <a:gd name="connsiteX4" fmla="*/ 4541813 w 4541813"/>
              <a:gd name="connsiteY4" fmla="*/ 689684 h 4104456"/>
              <a:gd name="connsiteX5" fmla="*/ 4049678 w 4541813"/>
              <a:gd name="connsiteY5" fmla="*/ 689685 h 4104456"/>
              <a:gd name="connsiteX6" fmla="*/ 4032426 w 4541813"/>
              <a:gd name="connsiteY6" fmla="*/ 3475156 h 4104456"/>
              <a:gd name="connsiteX7" fmla="*/ 4541813 w 4541813"/>
              <a:gd name="connsiteY7" fmla="*/ 3492410 h 4104456"/>
              <a:gd name="connsiteX8" fmla="*/ 4524560 w 4541813"/>
              <a:gd name="connsiteY8" fmla="*/ 4104456 h 4104456"/>
              <a:gd name="connsiteX9" fmla="*/ 0 w 4541813"/>
              <a:gd name="connsiteY9" fmla="*/ 4104456 h 4104456"/>
              <a:gd name="connsiteX10" fmla="*/ 1 w 4541813"/>
              <a:gd name="connsiteY10" fmla="*/ 3423397 h 4104456"/>
              <a:gd name="connsiteX11" fmla="*/ 449002 w 4541813"/>
              <a:gd name="connsiteY11" fmla="*/ 3414772 h 4104456"/>
              <a:gd name="connsiteX12" fmla="*/ 440377 w 4541813"/>
              <a:gd name="connsiteY12" fmla="*/ 801829 h 410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1813" h="4104456">
                <a:moveTo>
                  <a:pt x="440377" y="801829"/>
                </a:moveTo>
                <a:lnTo>
                  <a:pt x="17253" y="784575"/>
                </a:lnTo>
                <a:lnTo>
                  <a:pt x="0" y="0"/>
                </a:lnTo>
                <a:lnTo>
                  <a:pt x="4524560" y="0"/>
                </a:lnTo>
                <a:lnTo>
                  <a:pt x="4541813" y="689684"/>
                </a:lnTo>
                <a:cubicBezTo>
                  <a:pt x="4377768" y="689684"/>
                  <a:pt x="4136086" y="629300"/>
                  <a:pt x="4049678" y="689685"/>
                </a:cubicBezTo>
                <a:cubicBezTo>
                  <a:pt x="4302719" y="1920100"/>
                  <a:pt x="4219332" y="2563919"/>
                  <a:pt x="4032426" y="3475156"/>
                </a:cubicBezTo>
                <a:lnTo>
                  <a:pt x="4541813" y="3492410"/>
                </a:lnTo>
                <a:lnTo>
                  <a:pt x="4524560" y="4104456"/>
                </a:lnTo>
                <a:lnTo>
                  <a:pt x="0" y="4104456"/>
                </a:lnTo>
                <a:cubicBezTo>
                  <a:pt x="0" y="3877436"/>
                  <a:pt x="1" y="3650417"/>
                  <a:pt x="1" y="3423397"/>
                </a:cubicBezTo>
                <a:lnTo>
                  <a:pt x="449002" y="3414772"/>
                </a:lnTo>
                <a:cubicBezTo>
                  <a:pt x="273598" y="2586923"/>
                  <a:pt x="270724" y="1690062"/>
                  <a:pt x="440377" y="801829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043208" y="3861048"/>
            <a:ext cx="7942240" cy="12420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 smtClean="0">
                <a:ln w="12700">
                  <a:noFill/>
                  <a:prstDash val="solid"/>
                </a:ln>
                <a:effectLst>
                  <a:reflection blurRad="6350" stA="60000" endA="900" endPos="58000" dir="5400000" sy="-100000" algn="bl" rotWithShape="0"/>
                </a:effectLst>
                <a:latin typeface="궁서" pitchFamily="18" charset="-127"/>
                <a:ea typeface="궁서" pitchFamily="18" charset="-127"/>
              </a:rPr>
              <a:t>PyeongChang 2018</a:t>
            </a:r>
            <a:endParaRPr lang="en-US" altLang="ko-KR" sz="5400" b="1" cap="none" spc="0" dirty="0">
              <a:ln w="12700">
                <a:noFill/>
                <a:prstDash val="solid"/>
              </a:ln>
              <a:effectLst>
                <a:reflection blurRad="6350" stA="60000" endA="900" endPos="58000" dir="5400000" sy="-100000" algn="bl" rotWithShape="0"/>
              </a:effectLst>
              <a:latin typeface="궁서" pitchFamily="18" charset="-127"/>
              <a:ea typeface="궁서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8" y="5845208"/>
            <a:ext cx="2412268" cy="8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1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접힌 도형 5"/>
          <p:cNvSpPr/>
          <p:nvPr/>
        </p:nvSpPr>
        <p:spPr>
          <a:xfrm>
            <a:off x="3152800" y="1818874"/>
            <a:ext cx="5760640" cy="74603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동계 올림픽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5" name="눈물 방울 4"/>
          <p:cNvSpPr/>
          <p:nvPr/>
        </p:nvSpPr>
        <p:spPr>
          <a:xfrm rot="2700000">
            <a:off x="2478356" y="1733863"/>
            <a:ext cx="934799" cy="909403"/>
          </a:xfrm>
          <a:prstGeom prst="teardrop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B5D0-AF59-4303-8981-56FF2D3861A3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754094" y="194563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1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7" name="모서리가 접힌 도형 16"/>
          <p:cNvSpPr/>
          <p:nvPr/>
        </p:nvSpPr>
        <p:spPr>
          <a:xfrm>
            <a:off x="3152800" y="2843304"/>
            <a:ext cx="5760640" cy="74603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2018 </a:t>
            </a:r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동계 올림픽 종목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8" name="눈물 방울 17"/>
          <p:cNvSpPr/>
          <p:nvPr/>
        </p:nvSpPr>
        <p:spPr>
          <a:xfrm rot="2700000">
            <a:off x="2478356" y="2758293"/>
            <a:ext cx="934799" cy="909403"/>
          </a:xfrm>
          <a:prstGeom prst="teardrop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54094" y="297006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2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0" name="모서리가 접힌 도형 19"/>
          <p:cNvSpPr/>
          <p:nvPr/>
        </p:nvSpPr>
        <p:spPr>
          <a:xfrm>
            <a:off x="3152800" y="3899678"/>
            <a:ext cx="5760640" cy="74603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동계 올림픽 역사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1" name="눈물 방울 20"/>
          <p:cNvSpPr/>
          <p:nvPr/>
        </p:nvSpPr>
        <p:spPr>
          <a:xfrm rot="2700000">
            <a:off x="2478356" y="3814667"/>
            <a:ext cx="934799" cy="909403"/>
          </a:xfrm>
          <a:prstGeom prst="teardrop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54094" y="4026442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3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3" name="모서리가 접힌 도형 22"/>
          <p:cNvSpPr/>
          <p:nvPr/>
        </p:nvSpPr>
        <p:spPr>
          <a:xfrm>
            <a:off x="3152800" y="4924108"/>
            <a:ext cx="5760640" cy="74603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  <a:hlinkClick r:id="rId2" action="ppaction://hlinksldjump"/>
              </a:rPr>
              <a:t>2018 </a:t>
            </a:r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  <a:hlinkClick r:id="rId2" action="ppaction://hlinksldjump"/>
              </a:rPr>
              <a:t>평창 동계 올림픽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4" name="눈물 방울 23"/>
          <p:cNvSpPr/>
          <p:nvPr/>
        </p:nvSpPr>
        <p:spPr>
          <a:xfrm rot="2700000">
            <a:off x="2478356" y="4839097"/>
            <a:ext cx="934799" cy="909403"/>
          </a:xfrm>
          <a:prstGeom prst="teardrop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54094" y="5050872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4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0" b="67149"/>
          <a:stretch/>
        </p:blipFill>
        <p:spPr>
          <a:xfrm>
            <a:off x="416496" y="1782162"/>
            <a:ext cx="1728192" cy="164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69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동계 올림픽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9276" y="1340768"/>
            <a:ext cx="7626052" cy="26928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2400" b="1" dirty="0" smtClean="0">
                <a:latin typeface="굴림" pitchFamily="50" charset="-127"/>
                <a:ea typeface="굴림" pitchFamily="50" charset="-127"/>
              </a:rPr>
              <a:t>Winter Olympic Games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The Winter Olympic Games is a major international sporting event that occurs once every four years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The first Winter Olympic Games were held in Chamonix, France in 1924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B5D0-AF59-4303-8981-56FF2D3861A3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279276" y="4022731"/>
            <a:ext cx="8922196" cy="2286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2400" b="1" dirty="0" smtClean="0">
                <a:latin typeface="굴림" pitchFamily="50" charset="-127"/>
                <a:ea typeface="굴림" pitchFamily="50" charset="-127"/>
              </a:rPr>
              <a:t>2018 </a:t>
            </a:r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평창 동계 올림픽</a:t>
            </a:r>
            <a:endParaRPr lang="en-US" altLang="ko-KR" sz="2400" b="1" dirty="0" smtClean="0">
              <a:latin typeface="굴림" pitchFamily="50" charset="-127"/>
              <a:ea typeface="굴림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제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23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회 동계올림픽대회는 세 번의 도전 끝에 제 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123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차 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IOC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총회에서 과반 표를 획득하며 동계올림픽 개최지로 선정되어 대한민국 강원도 평창에서 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2018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년 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월 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9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일부터 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25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일까지 개최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6" name="동영상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57553" y="1844824"/>
            <a:ext cx="1691680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6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한쪽 모서리가 잘린 사각형 11"/>
          <p:cNvSpPr/>
          <p:nvPr/>
        </p:nvSpPr>
        <p:spPr>
          <a:xfrm flipH="1">
            <a:off x="560512" y="5141344"/>
            <a:ext cx="1575550" cy="1035356"/>
          </a:xfrm>
          <a:prstGeom prst="snip1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빙상</a:t>
            </a:r>
            <a:endParaRPr lang="ko-KR" altLang="en-US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1" name="한쪽 모서리가 잘린 사각형 10"/>
          <p:cNvSpPr/>
          <p:nvPr/>
        </p:nvSpPr>
        <p:spPr>
          <a:xfrm flipH="1">
            <a:off x="560512" y="4261449"/>
            <a:ext cx="1575550" cy="879895"/>
          </a:xfrm>
          <a:prstGeom prst="snip1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슬라이딩</a:t>
            </a:r>
            <a:endParaRPr lang="ko-KR" altLang="en-US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0" name="한쪽 모서리가 잘린 사각형 9"/>
          <p:cNvSpPr/>
          <p:nvPr/>
        </p:nvSpPr>
        <p:spPr>
          <a:xfrm flipH="1">
            <a:off x="560512" y="2348880"/>
            <a:ext cx="1575550" cy="1921195"/>
          </a:xfrm>
          <a:prstGeom prst="snip1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설상</a:t>
            </a:r>
            <a:endParaRPr lang="ko-KR" altLang="en-US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8" name="오각형 7"/>
          <p:cNvSpPr/>
          <p:nvPr/>
        </p:nvSpPr>
        <p:spPr>
          <a:xfrm flipH="1">
            <a:off x="6825208" y="1484784"/>
            <a:ext cx="2592288" cy="86409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오각형 5"/>
          <p:cNvSpPr/>
          <p:nvPr/>
        </p:nvSpPr>
        <p:spPr>
          <a:xfrm flipH="1">
            <a:off x="2144688" y="1484784"/>
            <a:ext cx="4680520" cy="86409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2018 </a:t>
            </a:r>
            <a:r>
              <a:rPr lang="ko-KR" altLang="en-US" dirty="0" smtClean="0"/>
              <a:t>동계 올림픽 종목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283982"/>
              </p:ext>
            </p:extLst>
          </p:nvPr>
        </p:nvGraphicFramePr>
        <p:xfrm>
          <a:off x="2144688" y="2348880"/>
          <a:ext cx="7266012" cy="382781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680520"/>
                <a:gridCol w="2585492"/>
              </a:tblGrid>
              <a:tr h="11113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알파인스키</a:t>
                      </a:r>
                      <a:r>
                        <a:rPr lang="en-US" altLang="ko-KR" sz="18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크로스컨트리</a:t>
                      </a:r>
                      <a:r>
                        <a:rPr lang="en-US" altLang="ko-KR" sz="18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스키점프</a:t>
                      </a:r>
                      <a:r>
                        <a:rPr lang="en-US" altLang="ko-KR" sz="1800" dirty="0" smtClean="0"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</a:p>
                    <a:p>
                      <a:pPr algn="ctr" latinLnBrk="1"/>
                      <a:r>
                        <a:rPr lang="en-US" altLang="ko-KR" sz="1800" dirty="0" smtClean="0"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노르딕 복합</a:t>
                      </a:r>
                      <a:r>
                        <a:rPr lang="en-US" altLang="ko-KR" sz="18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프리스타일 스키</a:t>
                      </a:r>
                      <a:r>
                        <a:rPr lang="en-US" altLang="ko-KR" sz="18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스노보드</a:t>
                      </a:r>
                      <a:endParaRPr lang="ko-KR" altLang="en-US" sz="18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정선</a:t>
                      </a:r>
                      <a:r>
                        <a:rPr lang="en-US" altLang="ko-KR" sz="18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알펜시아</a:t>
                      </a:r>
                      <a:r>
                        <a:rPr lang="en-US" altLang="ko-KR" sz="1800" dirty="0" smtClean="0"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용평</a:t>
                      </a:r>
                      <a:r>
                        <a:rPr lang="en-US" altLang="ko-KR" sz="18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휘닉스</a:t>
                      </a:r>
                      <a:endParaRPr lang="ko-KR" altLang="en-US" sz="18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  <a:tr h="8147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바이애슬론</a:t>
                      </a:r>
                      <a:endParaRPr lang="ko-KR" altLang="en-US" sz="18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알펜시아</a:t>
                      </a:r>
                      <a:endParaRPr lang="ko-KR" altLang="en-US" sz="18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  <a:tr h="8643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봅슬레이</a:t>
                      </a:r>
                      <a:r>
                        <a:rPr lang="en-US" altLang="ko-KR" sz="18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루지</a:t>
                      </a:r>
                      <a:r>
                        <a:rPr lang="en-US" altLang="ko-KR" sz="18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스켈레톤</a:t>
                      </a:r>
                      <a:endParaRPr lang="ko-KR" altLang="en-US" sz="18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10374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스피드스케이팅</a:t>
                      </a:r>
                      <a:r>
                        <a:rPr lang="en-US" altLang="ko-KR" sz="18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피겨스케이팅</a:t>
                      </a:r>
                      <a:r>
                        <a:rPr lang="en-US" altLang="ko-KR" sz="18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쇼트트랙</a:t>
                      </a:r>
                      <a:r>
                        <a:rPr lang="en-US" altLang="ko-KR" sz="18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스피드 스케이팅</a:t>
                      </a:r>
                      <a:endParaRPr lang="ko-KR" altLang="en-US" sz="18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강릉 코스탈</a:t>
                      </a:r>
                      <a:endParaRPr lang="ko-KR" altLang="en-US" sz="18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B5D0-AF59-4303-8981-56FF2D3861A3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7" name="눈물 방울 6"/>
          <p:cNvSpPr/>
          <p:nvPr/>
        </p:nvSpPr>
        <p:spPr>
          <a:xfrm>
            <a:off x="2648744" y="1484784"/>
            <a:ext cx="4176464" cy="864096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종목명</a:t>
            </a:r>
            <a:endParaRPr lang="ko-KR" altLang="en-US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9" name="눈물 방울 8"/>
          <p:cNvSpPr/>
          <p:nvPr/>
        </p:nvSpPr>
        <p:spPr>
          <a:xfrm>
            <a:off x="7329264" y="1484784"/>
            <a:ext cx="2088232" cy="864096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개최지역</a:t>
            </a:r>
            <a:endParaRPr lang="ko-KR" altLang="en-US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2113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동계 올림픽 역사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133413"/>
              </p:ext>
            </p:extLst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B5D0-AF59-4303-8981-56FF2D3861A3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6" name="톱니 모양의 오른쪽 화살표 5"/>
          <p:cNvSpPr/>
          <p:nvPr/>
        </p:nvSpPr>
        <p:spPr>
          <a:xfrm>
            <a:off x="2504728" y="2276872"/>
            <a:ext cx="2160240" cy="864096"/>
          </a:xfrm>
          <a:prstGeom prst="notchedRightArrow">
            <a:avLst/>
          </a:prstGeom>
          <a:solidFill>
            <a:srgbClr val="0070C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여자선수 증가</a:t>
            </a:r>
            <a:endParaRPr lang="ko-KR" altLang="en-US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5217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2018 </a:t>
            </a:r>
            <a:r>
              <a:rPr lang="ko-KR" altLang="en-US" dirty="0" smtClean="0"/>
              <a:t>평창 동계 올림픽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B5D0-AF59-4303-8981-56FF2D3861A3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38" name="그룹 37"/>
          <p:cNvGrpSpPr/>
          <p:nvPr/>
        </p:nvGrpSpPr>
        <p:grpSpPr>
          <a:xfrm>
            <a:off x="344488" y="1484784"/>
            <a:ext cx="4464496" cy="4608512"/>
            <a:chOff x="344488" y="1484784"/>
            <a:chExt cx="4464496" cy="4608512"/>
          </a:xfrm>
        </p:grpSpPr>
        <p:sp>
          <p:nvSpPr>
            <p:cNvPr id="5" name="한쪽 모서리는 잘리고 다른 쪽 모서리는 둥근 사각형 4"/>
            <p:cNvSpPr/>
            <p:nvPr/>
          </p:nvSpPr>
          <p:spPr>
            <a:xfrm flipH="1">
              <a:off x="344488" y="1700808"/>
              <a:ext cx="4464496" cy="4392488"/>
            </a:xfrm>
            <a:prstGeom prst="snip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한쪽 모서리가 잘린 사각형 8"/>
            <p:cNvSpPr/>
            <p:nvPr/>
          </p:nvSpPr>
          <p:spPr>
            <a:xfrm>
              <a:off x="848544" y="1484784"/>
              <a:ext cx="3168352" cy="432048"/>
            </a:xfrm>
            <a:prstGeom prst="snip1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비전과 목표</a:t>
              </a:r>
              <a:endParaRPr lang="ko-KR" altLang="en-US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2" name="양쪽 모서리가 잘린 사각형 11"/>
            <p:cNvSpPr/>
            <p:nvPr/>
          </p:nvSpPr>
          <p:spPr>
            <a:xfrm>
              <a:off x="1640632" y="2132856"/>
              <a:ext cx="2952328" cy="576064"/>
            </a:xfrm>
            <a:prstGeom prst="snip2SameRect">
              <a:avLst>
                <a:gd name="adj1" fmla="val 50000"/>
                <a:gd name="adj2" fmla="val 15973"/>
              </a:avLst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NEW HORIZONS</a:t>
              </a:r>
              <a:endPara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3" name="왼쪽/위쪽 화살표 12"/>
            <p:cNvSpPr/>
            <p:nvPr/>
          </p:nvSpPr>
          <p:spPr>
            <a:xfrm>
              <a:off x="1626360" y="2852936"/>
              <a:ext cx="3084738" cy="792088"/>
            </a:xfrm>
            <a:prstGeom prst="leftUpArrow">
              <a:avLst>
                <a:gd name="adj1" fmla="val 50868"/>
                <a:gd name="adj2" fmla="val 50000"/>
                <a:gd name="adj3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문화</a:t>
              </a:r>
              <a:r>
                <a:rPr lang="en-US" altLang="ko-KR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, </a:t>
              </a:r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환경</a:t>
              </a:r>
              <a:r>
                <a:rPr lang="en-US" altLang="ko-KR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, </a:t>
              </a:r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공간</a:t>
              </a:r>
              <a:r>
                <a:rPr lang="en-US" altLang="ko-KR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, </a:t>
              </a:r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경</a:t>
              </a:r>
              <a:r>
                <a:rPr lang="ko-KR" altLang="en-US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제</a:t>
              </a:r>
              <a:endPara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4" name="양쪽 모서리가 잘린 사각형 13"/>
            <p:cNvSpPr/>
            <p:nvPr/>
          </p:nvSpPr>
          <p:spPr>
            <a:xfrm>
              <a:off x="848544" y="3789040"/>
              <a:ext cx="3744416" cy="2160240"/>
            </a:xfrm>
            <a:prstGeom prst="snip2Same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5" name="정오각형 14"/>
            <p:cNvSpPr/>
            <p:nvPr/>
          </p:nvSpPr>
          <p:spPr>
            <a:xfrm>
              <a:off x="1424608" y="3897052"/>
              <a:ext cx="2880320" cy="396044"/>
            </a:xfrm>
            <a:prstGeom prst="pentagon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문화올림픽</a:t>
              </a:r>
            </a:p>
          </p:txBody>
        </p:sp>
        <p:sp>
          <p:nvSpPr>
            <p:cNvPr id="16" name="순서도: 카드 15"/>
            <p:cNvSpPr/>
            <p:nvPr/>
          </p:nvSpPr>
          <p:spPr>
            <a:xfrm flipV="1">
              <a:off x="1424608" y="4407736"/>
              <a:ext cx="2880320" cy="432048"/>
            </a:xfrm>
            <a:prstGeom prst="flowChartPunchedCard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7" name="대각선 방향의 모서리가 둥근 사각형 16"/>
            <p:cNvSpPr/>
            <p:nvPr/>
          </p:nvSpPr>
          <p:spPr>
            <a:xfrm>
              <a:off x="1424608" y="4923916"/>
              <a:ext cx="2880320" cy="4493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평화올림픽</a:t>
              </a:r>
            </a:p>
          </p:txBody>
        </p:sp>
        <p:sp>
          <p:nvSpPr>
            <p:cNvPr id="18" name="사다리꼴 17"/>
            <p:cNvSpPr/>
            <p:nvPr/>
          </p:nvSpPr>
          <p:spPr>
            <a:xfrm>
              <a:off x="1424608" y="5471102"/>
              <a:ext cx="2880320" cy="373299"/>
            </a:xfrm>
            <a:prstGeom prst="trapezoid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경제올림픽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95354" y="4439094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mtClean="0">
                  <a:latin typeface="굴림" pitchFamily="50" charset="-127"/>
                  <a:ea typeface="굴림" pitchFamily="50" charset="-127"/>
                </a:rPr>
                <a:t>환경올림픽</a:t>
              </a: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0" name="배지 19"/>
            <p:cNvSpPr/>
            <p:nvPr/>
          </p:nvSpPr>
          <p:spPr>
            <a:xfrm>
              <a:off x="488504" y="4005064"/>
              <a:ext cx="648072" cy="1839337"/>
            </a:xfrm>
            <a:prstGeom prst="plaqu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목표</a:t>
              </a:r>
            </a:p>
          </p:txBody>
        </p:sp>
        <p:sp>
          <p:nvSpPr>
            <p:cNvPr id="21" name="순서도: 화면 표시 20"/>
            <p:cNvSpPr/>
            <p:nvPr/>
          </p:nvSpPr>
          <p:spPr>
            <a:xfrm>
              <a:off x="488504" y="2321645"/>
              <a:ext cx="648072" cy="1179364"/>
            </a:xfrm>
            <a:prstGeom prst="flowChartDisplay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비전</a:t>
              </a:r>
            </a:p>
          </p:txBody>
        </p:sp>
        <p:cxnSp>
          <p:nvCxnSpPr>
            <p:cNvPr id="24" name="구부러진 연결선 23"/>
            <p:cNvCxnSpPr>
              <a:stCxn id="12" idx="2"/>
              <a:endCxn id="13" idx="3"/>
            </p:cNvCxnSpPr>
            <p:nvPr/>
          </p:nvCxnSpPr>
          <p:spPr>
            <a:xfrm rot="10800000" flipV="1">
              <a:off x="1626360" y="2420888"/>
              <a:ext cx="14272" cy="828092"/>
            </a:xfrm>
            <a:prstGeom prst="curvedConnector3">
              <a:avLst>
                <a:gd name="adj1" fmla="val 1701738"/>
              </a:avLst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그룹 7"/>
          <p:cNvGrpSpPr/>
          <p:nvPr/>
        </p:nvGrpSpPr>
        <p:grpSpPr>
          <a:xfrm>
            <a:off x="5025008" y="1484784"/>
            <a:ext cx="4464496" cy="4608512"/>
            <a:chOff x="5025008" y="1484784"/>
            <a:chExt cx="4464496" cy="4608512"/>
          </a:xfrm>
        </p:grpSpPr>
        <p:sp>
          <p:nvSpPr>
            <p:cNvPr id="26" name="한쪽 모서리는 잘리고 다른 쪽 모서리는 둥근 사각형 25"/>
            <p:cNvSpPr/>
            <p:nvPr/>
          </p:nvSpPr>
          <p:spPr>
            <a:xfrm>
              <a:off x="5025008" y="1700808"/>
              <a:ext cx="4464496" cy="4392488"/>
            </a:xfrm>
            <a:prstGeom prst="snip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7" name="한쪽 모서리가 잘린 사각형 26"/>
            <p:cNvSpPr/>
            <p:nvPr/>
          </p:nvSpPr>
          <p:spPr>
            <a:xfrm flipH="1">
              <a:off x="5673080" y="1484784"/>
              <a:ext cx="3168352" cy="432048"/>
            </a:xfrm>
            <a:prstGeom prst="snip1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국제올림픽위원회</a:t>
              </a:r>
              <a:r>
                <a:rPr lang="en-US" altLang="ko-KR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(IOC)</a:t>
              </a:r>
              <a:endPara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graphicFrame>
          <p:nvGraphicFramePr>
            <p:cNvPr id="28" name="다이어그램 27"/>
            <p:cNvGraphicFramePr/>
            <p:nvPr>
              <p:extLst>
                <p:ext uri="{D42A27DB-BD31-4B8C-83A1-F6EECF244321}">
                  <p14:modId xmlns:p14="http://schemas.microsoft.com/office/powerpoint/2010/main" val="3937225003"/>
                </p:ext>
              </p:extLst>
            </p:nvPr>
          </p:nvGraphicFramePr>
          <p:xfrm>
            <a:off x="5313040" y="1988840"/>
            <a:ext cx="3960440" cy="24909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0" name="포인트가 8개인 별 29"/>
            <p:cNvSpPr/>
            <p:nvPr/>
          </p:nvSpPr>
          <p:spPr>
            <a:xfrm>
              <a:off x="6749704" y="2950304"/>
              <a:ext cx="1080120" cy="736445"/>
            </a:xfrm>
            <a:prstGeom prst="star8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7</a:t>
              </a:r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년</a:t>
              </a:r>
            </a:p>
          </p:txBody>
        </p:sp>
        <p:sp>
          <p:nvSpPr>
            <p:cNvPr id="31" name="아래쪽 화살표 30"/>
            <p:cNvSpPr/>
            <p:nvPr/>
          </p:nvSpPr>
          <p:spPr>
            <a:xfrm rot="20253847">
              <a:off x="5047744" y="2194795"/>
              <a:ext cx="1679224" cy="452185"/>
            </a:xfrm>
            <a:prstGeom prst="downArrow">
              <a:avLst>
                <a:gd name="adj1" fmla="val 72839"/>
                <a:gd name="adj2" fmla="val 50000"/>
              </a:avLst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IOC </a:t>
              </a:r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역할</a:t>
              </a:r>
            </a:p>
          </p:txBody>
        </p:sp>
        <p:sp>
          <p:nvSpPr>
            <p:cNvPr id="34" name="모서리가 둥근 직사각형 33"/>
            <p:cNvSpPr/>
            <p:nvPr/>
          </p:nvSpPr>
          <p:spPr>
            <a:xfrm>
              <a:off x="5025008" y="4623760"/>
              <a:ext cx="4464496" cy="1282888"/>
            </a:xfrm>
            <a:prstGeom prst="round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graphicFrame>
          <p:nvGraphicFramePr>
            <p:cNvPr id="36" name="다이어그램 35"/>
            <p:cNvGraphicFramePr/>
            <p:nvPr>
              <p:extLst>
                <p:ext uri="{D42A27DB-BD31-4B8C-83A1-F6EECF244321}">
                  <p14:modId xmlns:p14="http://schemas.microsoft.com/office/powerpoint/2010/main" val="1231436970"/>
                </p:ext>
              </p:extLst>
            </p:nvPr>
          </p:nvGraphicFramePr>
          <p:xfrm>
            <a:off x="6249144" y="4828067"/>
            <a:ext cx="3060098" cy="90518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37" name="오른쪽 화살표 설명선 36"/>
            <p:cNvSpPr/>
            <p:nvPr/>
          </p:nvSpPr>
          <p:spPr>
            <a:xfrm>
              <a:off x="5169024" y="4725144"/>
              <a:ext cx="1008112" cy="1091394"/>
            </a:xfrm>
            <a:prstGeom prst="rightArrowCallou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구성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95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mtClean="0">
            <a:solidFill>
              <a:schemeClr val="tx1"/>
            </a:solidFill>
            <a:latin typeface="굴림" pitchFamily="50" charset="-127"/>
            <a:ea typeface="굴림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196</Words>
  <Application>Microsoft Office PowerPoint</Application>
  <PresentationFormat>A4 용지(210x297mm)</PresentationFormat>
  <Paragraphs>66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목차</vt:lpstr>
      <vt:lpstr>동계 올림픽</vt:lpstr>
      <vt:lpstr>2018 동계 올림픽 종목</vt:lpstr>
      <vt:lpstr>동계 올림픽 역사</vt:lpstr>
      <vt:lpstr>2018 평창 동계 올림픽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eood</dc:creator>
  <cp:lastModifiedBy>eood</cp:lastModifiedBy>
  <cp:revision>20</cp:revision>
  <dcterms:created xsi:type="dcterms:W3CDTF">2018-10-04T01:09:43Z</dcterms:created>
  <dcterms:modified xsi:type="dcterms:W3CDTF">2018-11-19T05:50:24Z</dcterms:modified>
</cp:coreProperties>
</file>