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350" y="-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궁서" pitchFamily="18" charset="-127"/>
                <a:ea typeface="궁서" pitchFamily="18" charset="-127"/>
              </a:defRPr>
            </a:pPr>
            <a:r>
              <a:rPr lang="ko-KR" sz="2400">
                <a:latin typeface="궁서" pitchFamily="18" charset="-127"/>
                <a:ea typeface="궁서" pitchFamily="18" charset="-127"/>
              </a:rPr>
              <a:t>최근 지진 발생 현황</a:t>
            </a:r>
          </a:p>
        </c:rich>
      </c:tx>
      <c:layout/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규모5이상</c:v>
                </c:pt>
              </c:strCache>
            </c:strRef>
          </c:tx>
          <c:invertIfNegative val="0"/>
          <c:cat>
            <c:strRef>
              <c:f>Sheet1!$B$1:$F$1</c:f>
              <c:strCache>
                <c:ptCount val="5"/>
                <c:pt idx="0">
                  <c:v>2015년</c:v>
                </c:pt>
                <c:pt idx="1">
                  <c:v>2016년</c:v>
                </c:pt>
                <c:pt idx="2">
                  <c:v>2017년</c:v>
                </c:pt>
                <c:pt idx="3">
                  <c:v>2018년</c:v>
                </c:pt>
                <c:pt idx="4">
                  <c:v>2019년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7</c:v>
                </c:pt>
                <c:pt idx="1">
                  <c:v>5</c:v>
                </c:pt>
                <c:pt idx="2">
                  <c:v>11</c:v>
                </c:pt>
                <c:pt idx="3">
                  <c:v>6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637184"/>
        <c:axId val="134480448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유감횟수</c:v>
                </c:pt>
              </c:strCache>
            </c:strRef>
          </c:tx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2015년</c:v>
                </c:pt>
                <c:pt idx="1">
                  <c:v>2016년</c:v>
                </c:pt>
                <c:pt idx="2">
                  <c:v>2017년</c:v>
                </c:pt>
                <c:pt idx="3">
                  <c:v>2018년</c:v>
                </c:pt>
                <c:pt idx="4">
                  <c:v>2019년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10</c:v>
                </c:pt>
                <c:pt idx="1">
                  <c:v>9</c:v>
                </c:pt>
                <c:pt idx="2">
                  <c:v>5</c:v>
                </c:pt>
                <c:pt idx="3">
                  <c:v>8</c:v>
                </c:pt>
                <c:pt idx="4">
                  <c:v>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638720"/>
        <c:axId val="134481024"/>
      </c:lineChart>
      <c:catAx>
        <c:axId val="148637184"/>
        <c:scaling>
          <c:orientation val="minMax"/>
        </c:scaling>
        <c:delete val="0"/>
        <c:axPos val="b"/>
        <c:majorTickMark val="none"/>
        <c:minorTickMark val="none"/>
        <c:tickLblPos val="nextTo"/>
        <c:crossAx val="134480448"/>
        <c:crosses val="autoZero"/>
        <c:auto val="1"/>
        <c:lblAlgn val="ctr"/>
        <c:lblOffset val="100"/>
        <c:noMultiLvlLbl val="0"/>
      </c:catAx>
      <c:valAx>
        <c:axId val="134480448"/>
        <c:scaling>
          <c:orientation val="minMax"/>
        </c:scaling>
        <c:delete val="0"/>
        <c:axPos val="l"/>
        <c:numFmt formatCode="_(* #,##0_);_(* \(#,##0\);_(* &quot;-&quot;_);_(@_)" sourceLinked="0"/>
        <c:majorTickMark val="out"/>
        <c:minorTickMark val="none"/>
        <c:tickLblPos val="nextTo"/>
        <c:crossAx val="148637184"/>
        <c:crosses val="autoZero"/>
        <c:crossBetween val="between"/>
        <c:majorUnit val="3"/>
      </c:valAx>
      <c:valAx>
        <c:axId val="134481024"/>
        <c:scaling>
          <c:orientation val="minMax"/>
        </c:scaling>
        <c:delete val="0"/>
        <c:axPos val="r"/>
        <c:numFmt formatCode="_(* #,##0_);_(* \(#,##0\);_(* &quot;-&quot;_);_(@_)" sourceLinked="0"/>
        <c:majorTickMark val="out"/>
        <c:minorTickMark val="none"/>
        <c:tickLblPos val="nextTo"/>
        <c:crossAx val="148638720"/>
        <c:crosses val="max"/>
        <c:crossBetween val="between"/>
        <c:majorUnit val="4"/>
      </c:valAx>
      <c:catAx>
        <c:axId val="148638720"/>
        <c:scaling>
          <c:orientation val="minMax"/>
        </c:scaling>
        <c:delete val="1"/>
        <c:axPos val="b"/>
        <c:majorTickMark val="out"/>
        <c:minorTickMark val="none"/>
        <c:tickLblPos val="nextTo"/>
        <c:crossAx val="13448102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  <c:spPr>
        <a:solidFill>
          <a:schemeClr val="bg1"/>
        </a:solidFill>
      </c:spPr>
    </c:plotArea>
    <c:plotVisOnly val="1"/>
    <c:dispBlanksAs val="gap"/>
    <c:showDLblsOverMax val="0"/>
  </c:chart>
  <c:spPr>
    <a:solidFill>
      <a:srgbClr val="FFFF00"/>
    </a:solidFill>
    <a:ln>
      <a:solidFill>
        <a:schemeClr val="tx1"/>
      </a:solidFill>
    </a:ln>
  </c:spPr>
  <c:txPr>
    <a:bodyPr/>
    <a:lstStyle/>
    <a:p>
      <a:pPr>
        <a:defRPr sz="1600">
          <a:solidFill>
            <a:schemeClr val="tx1"/>
          </a:solidFill>
          <a:latin typeface="굴림" pitchFamily="50" charset="-127"/>
          <a:ea typeface="굴림" pitchFamily="50" charset="-127"/>
        </a:defRPr>
      </a:pPr>
      <a:endParaRPr lang="ko-K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F2D686-9FE3-484D-B794-D12517E7949A}" type="doc">
      <dgm:prSet loTypeId="urn:microsoft.com/office/officeart/2005/8/layout/hProcess9" loCatId="process" qsTypeId="urn:microsoft.com/office/officeart/2005/8/quickstyle/simple3" qsCatId="simple" csTypeId="urn:microsoft.com/office/officeart/2005/8/colors/colorful1" csCatId="colorful" phldr="1"/>
      <dgm:spPr/>
    </dgm:pt>
    <dgm:pt modelId="{40D4C970-89F1-4E41-93A3-14A95E461A72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돋움" pitchFamily="50" charset="-127"/>
              <a:ea typeface="돋움" pitchFamily="50" charset="-127"/>
            </a:rPr>
            <a:t>발생</a:t>
          </a:r>
          <a:endParaRPr lang="en-US" altLang="ko-KR" sz="1800" dirty="0" smtClean="0">
            <a:latin typeface="돋움" pitchFamily="50" charset="-127"/>
            <a:ea typeface="돋움" pitchFamily="50" charset="-127"/>
          </a:endParaRPr>
        </a:p>
        <a:p>
          <a:pPr latinLnBrk="1"/>
          <a:r>
            <a:rPr lang="ko-KR" altLang="en-US" sz="1800" dirty="0" smtClean="0">
              <a:latin typeface="돋움" pitchFamily="50" charset="-127"/>
              <a:ea typeface="돋움" pitchFamily="50" charset="-127"/>
            </a:rPr>
            <a:t>여부</a:t>
          </a:r>
          <a:endParaRPr lang="ko-KR" altLang="en-US" sz="1800" dirty="0">
            <a:latin typeface="돋움" pitchFamily="50" charset="-127"/>
            <a:ea typeface="돋움" pitchFamily="50" charset="-127"/>
          </a:endParaRPr>
        </a:p>
      </dgm:t>
    </dgm:pt>
    <dgm:pt modelId="{EE2F5BAE-A544-4715-9469-0C7FF7399285}" type="parTrans" cxnId="{68CC31D1-613D-4022-9C89-BE7E45E7B9A0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</dgm:t>
    </dgm:pt>
    <dgm:pt modelId="{6D85283A-3245-49AD-A81F-D5F72D4D3B3D}" type="sibTrans" cxnId="{68CC31D1-613D-4022-9C89-BE7E45E7B9A0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</dgm:t>
    </dgm:pt>
    <dgm:pt modelId="{C551545E-1093-471F-A17F-7B56297CA390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돋움" pitchFamily="50" charset="-127"/>
              <a:ea typeface="돋움" pitchFamily="50" charset="-127"/>
            </a:rPr>
            <a:t>관측</a:t>
          </a:r>
          <a:endParaRPr lang="en-US" altLang="ko-KR" sz="1800" dirty="0" smtClean="0">
            <a:latin typeface="돋움" pitchFamily="50" charset="-127"/>
            <a:ea typeface="돋움" pitchFamily="50" charset="-127"/>
          </a:endParaRPr>
        </a:p>
        <a:p>
          <a:pPr latinLnBrk="1"/>
          <a:r>
            <a:rPr lang="ko-KR" altLang="en-US" sz="1800" dirty="0" smtClean="0">
              <a:latin typeface="돋움" pitchFamily="50" charset="-127"/>
              <a:ea typeface="돋움" pitchFamily="50" charset="-127"/>
            </a:rPr>
            <a:t>보고</a:t>
          </a:r>
          <a:endParaRPr lang="ko-KR" altLang="en-US" sz="1800" dirty="0">
            <a:latin typeface="돋움" pitchFamily="50" charset="-127"/>
            <a:ea typeface="돋움" pitchFamily="50" charset="-127"/>
          </a:endParaRPr>
        </a:p>
      </dgm:t>
    </dgm:pt>
    <dgm:pt modelId="{E14B4B39-AF05-4EC1-BAB3-13EF88931D71}" type="parTrans" cxnId="{AA359563-AF05-468B-9481-9D1097FA7775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</dgm:t>
    </dgm:pt>
    <dgm:pt modelId="{4ED9195A-446B-46F8-8300-9790CFF058E7}" type="sibTrans" cxnId="{AA359563-AF05-468B-9481-9D1097FA7775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</dgm:t>
    </dgm:pt>
    <dgm:pt modelId="{CE5AB811-3C68-4917-BDDE-537164CE1BB5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돋움" pitchFamily="50" charset="-127"/>
              <a:ea typeface="돋움" pitchFamily="50" charset="-127"/>
            </a:rPr>
            <a:t>특보</a:t>
          </a:r>
          <a:endParaRPr lang="en-US" altLang="ko-KR" sz="1800" dirty="0" smtClean="0">
            <a:latin typeface="돋움" pitchFamily="50" charset="-127"/>
            <a:ea typeface="돋움" pitchFamily="50" charset="-127"/>
          </a:endParaRPr>
        </a:p>
        <a:p>
          <a:pPr latinLnBrk="1"/>
          <a:r>
            <a:rPr lang="ko-KR" altLang="en-US" sz="1800" dirty="0" smtClean="0">
              <a:latin typeface="돋움" pitchFamily="50" charset="-127"/>
              <a:ea typeface="돋움" pitchFamily="50" charset="-127"/>
            </a:rPr>
            <a:t>해제</a:t>
          </a:r>
          <a:endParaRPr lang="ko-KR" altLang="en-US" sz="1800" dirty="0">
            <a:latin typeface="돋움" pitchFamily="50" charset="-127"/>
            <a:ea typeface="돋움" pitchFamily="50" charset="-127"/>
          </a:endParaRPr>
        </a:p>
      </dgm:t>
    </dgm:pt>
    <dgm:pt modelId="{D69DD307-B6F6-4424-A4FF-EAB30BD310EF}" type="parTrans" cxnId="{CD8D2977-1C4E-4549-9EE6-C05EBE0B4C1B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</dgm:t>
    </dgm:pt>
    <dgm:pt modelId="{E1BCCFE7-EB40-4B70-B809-8E1CD3E489ED}" type="sibTrans" cxnId="{CD8D2977-1C4E-4549-9EE6-C05EBE0B4C1B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</dgm:t>
    </dgm:pt>
    <dgm:pt modelId="{C6700CE8-948E-4F56-A27B-7958752C9BC7}">
      <dgm:prSet custT="1"/>
      <dgm:spPr/>
      <dgm:t>
        <a:bodyPr/>
        <a:lstStyle/>
        <a:p>
          <a:pPr latinLnBrk="1"/>
          <a:r>
            <a:rPr lang="ko-KR" altLang="en-US" sz="1800" dirty="0" smtClean="0">
              <a:latin typeface="돋움" pitchFamily="50" charset="-127"/>
              <a:ea typeface="돋움" pitchFamily="50" charset="-127"/>
            </a:rPr>
            <a:t>종료</a:t>
          </a:r>
          <a:endParaRPr lang="ko-KR" altLang="en-US" sz="1800" dirty="0">
            <a:latin typeface="돋움" pitchFamily="50" charset="-127"/>
            <a:ea typeface="돋움" pitchFamily="50" charset="-127"/>
          </a:endParaRPr>
        </a:p>
      </dgm:t>
    </dgm:pt>
    <dgm:pt modelId="{790993AA-A772-4103-85D9-386E4C18DCF6}" type="parTrans" cxnId="{1AE4EF89-7ADD-4ADD-ACC5-A4E8483DF5C9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</dgm:t>
    </dgm:pt>
    <dgm:pt modelId="{871C5309-FA02-4091-B7F5-C7C07C89227A}" type="sibTrans" cxnId="{1AE4EF89-7ADD-4ADD-ACC5-A4E8483DF5C9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</dgm:t>
    </dgm:pt>
    <dgm:pt modelId="{6BC69A6B-723C-4C47-AE7D-F5BB3023C112}" type="pres">
      <dgm:prSet presAssocID="{D8F2D686-9FE3-484D-B794-D12517E7949A}" presName="CompostProcess" presStyleCnt="0">
        <dgm:presLayoutVars>
          <dgm:dir/>
          <dgm:resizeHandles val="exact"/>
        </dgm:presLayoutVars>
      </dgm:prSet>
      <dgm:spPr/>
    </dgm:pt>
    <dgm:pt modelId="{563183DC-65DA-4A0C-8D4C-916FF97BECDF}" type="pres">
      <dgm:prSet presAssocID="{D8F2D686-9FE3-484D-B794-D12517E7949A}" presName="arrow" presStyleLbl="bgShp" presStyleIdx="0" presStyleCnt="1"/>
      <dgm:spPr/>
    </dgm:pt>
    <dgm:pt modelId="{D17FAA86-9088-4A14-9E9A-A876F751D341}" type="pres">
      <dgm:prSet presAssocID="{D8F2D686-9FE3-484D-B794-D12517E7949A}" presName="linearProcess" presStyleCnt="0"/>
      <dgm:spPr/>
    </dgm:pt>
    <dgm:pt modelId="{12AD8B5D-670E-4CE3-B0A6-92A766DD4A8F}" type="pres">
      <dgm:prSet presAssocID="{40D4C970-89F1-4E41-93A3-14A95E461A72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47B3B45-5C72-4C63-94D1-4419041F3464}" type="pres">
      <dgm:prSet presAssocID="{6D85283A-3245-49AD-A81F-D5F72D4D3B3D}" presName="sibTrans" presStyleCnt="0"/>
      <dgm:spPr/>
    </dgm:pt>
    <dgm:pt modelId="{FC5122E5-9CB6-46E2-97A8-3EDA532AA321}" type="pres">
      <dgm:prSet presAssocID="{C551545E-1093-471F-A17F-7B56297CA390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71ED1B7-92EC-4E72-8BA2-0340B2D8958A}" type="pres">
      <dgm:prSet presAssocID="{4ED9195A-446B-46F8-8300-9790CFF058E7}" presName="sibTrans" presStyleCnt="0"/>
      <dgm:spPr/>
    </dgm:pt>
    <dgm:pt modelId="{0C8305A9-3C50-46DF-9A58-3B0A7BCA7B95}" type="pres">
      <dgm:prSet presAssocID="{CE5AB811-3C68-4917-BDDE-537164CE1BB5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54FA06F-8072-48AE-9064-DBDB49F2569A}" type="pres">
      <dgm:prSet presAssocID="{E1BCCFE7-EB40-4B70-B809-8E1CD3E489ED}" presName="sibTrans" presStyleCnt="0"/>
      <dgm:spPr/>
    </dgm:pt>
    <dgm:pt modelId="{CEDADAFA-0DA4-4339-A6C5-259AFDD98E7C}" type="pres">
      <dgm:prSet presAssocID="{C6700CE8-948E-4F56-A27B-7958752C9BC7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AB7BBB7-FB55-4D97-A82F-20BC1B8FE489}" type="presOf" srcId="{D8F2D686-9FE3-484D-B794-D12517E7949A}" destId="{6BC69A6B-723C-4C47-AE7D-F5BB3023C112}" srcOrd="0" destOrd="0" presId="urn:microsoft.com/office/officeart/2005/8/layout/hProcess9"/>
    <dgm:cxn modelId="{662D8150-E1D6-4941-B27B-C581BC8C8E91}" type="presOf" srcId="{CE5AB811-3C68-4917-BDDE-537164CE1BB5}" destId="{0C8305A9-3C50-46DF-9A58-3B0A7BCA7B95}" srcOrd="0" destOrd="0" presId="urn:microsoft.com/office/officeart/2005/8/layout/hProcess9"/>
    <dgm:cxn modelId="{C2F20802-10A2-40DE-9EC4-AC8B4A09DFDB}" type="presOf" srcId="{C6700CE8-948E-4F56-A27B-7958752C9BC7}" destId="{CEDADAFA-0DA4-4339-A6C5-259AFDD98E7C}" srcOrd="0" destOrd="0" presId="urn:microsoft.com/office/officeart/2005/8/layout/hProcess9"/>
    <dgm:cxn modelId="{68CC31D1-613D-4022-9C89-BE7E45E7B9A0}" srcId="{D8F2D686-9FE3-484D-B794-D12517E7949A}" destId="{40D4C970-89F1-4E41-93A3-14A95E461A72}" srcOrd="0" destOrd="0" parTransId="{EE2F5BAE-A544-4715-9469-0C7FF7399285}" sibTransId="{6D85283A-3245-49AD-A81F-D5F72D4D3B3D}"/>
    <dgm:cxn modelId="{9380C0C8-C804-4430-AD39-1DEC1A5B973E}" type="presOf" srcId="{40D4C970-89F1-4E41-93A3-14A95E461A72}" destId="{12AD8B5D-670E-4CE3-B0A6-92A766DD4A8F}" srcOrd="0" destOrd="0" presId="urn:microsoft.com/office/officeart/2005/8/layout/hProcess9"/>
    <dgm:cxn modelId="{1AE4EF89-7ADD-4ADD-ACC5-A4E8483DF5C9}" srcId="{D8F2D686-9FE3-484D-B794-D12517E7949A}" destId="{C6700CE8-948E-4F56-A27B-7958752C9BC7}" srcOrd="3" destOrd="0" parTransId="{790993AA-A772-4103-85D9-386E4C18DCF6}" sibTransId="{871C5309-FA02-4091-B7F5-C7C07C89227A}"/>
    <dgm:cxn modelId="{CF70039E-A8F0-4F9D-9B08-BD2EAF836CCF}" type="presOf" srcId="{C551545E-1093-471F-A17F-7B56297CA390}" destId="{FC5122E5-9CB6-46E2-97A8-3EDA532AA321}" srcOrd="0" destOrd="0" presId="urn:microsoft.com/office/officeart/2005/8/layout/hProcess9"/>
    <dgm:cxn modelId="{AA359563-AF05-468B-9481-9D1097FA7775}" srcId="{D8F2D686-9FE3-484D-B794-D12517E7949A}" destId="{C551545E-1093-471F-A17F-7B56297CA390}" srcOrd="1" destOrd="0" parTransId="{E14B4B39-AF05-4EC1-BAB3-13EF88931D71}" sibTransId="{4ED9195A-446B-46F8-8300-9790CFF058E7}"/>
    <dgm:cxn modelId="{CD8D2977-1C4E-4549-9EE6-C05EBE0B4C1B}" srcId="{D8F2D686-9FE3-484D-B794-D12517E7949A}" destId="{CE5AB811-3C68-4917-BDDE-537164CE1BB5}" srcOrd="2" destOrd="0" parTransId="{D69DD307-B6F6-4424-A4FF-EAB30BD310EF}" sibTransId="{E1BCCFE7-EB40-4B70-B809-8E1CD3E489ED}"/>
    <dgm:cxn modelId="{F3861119-D8D0-4D19-A32B-1C79011E4558}" type="presParOf" srcId="{6BC69A6B-723C-4C47-AE7D-F5BB3023C112}" destId="{563183DC-65DA-4A0C-8D4C-916FF97BECDF}" srcOrd="0" destOrd="0" presId="urn:microsoft.com/office/officeart/2005/8/layout/hProcess9"/>
    <dgm:cxn modelId="{E30835A5-4B43-4326-A52A-0910B932A054}" type="presParOf" srcId="{6BC69A6B-723C-4C47-AE7D-F5BB3023C112}" destId="{D17FAA86-9088-4A14-9E9A-A876F751D341}" srcOrd="1" destOrd="0" presId="urn:microsoft.com/office/officeart/2005/8/layout/hProcess9"/>
    <dgm:cxn modelId="{8EDEE74C-77A0-47A9-BCEE-228EE3BB650F}" type="presParOf" srcId="{D17FAA86-9088-4A14-9E9A-A876F751D341}" destId="{12AD8B5D-670E-4CE3-B0A6-92A766DD4A8F}" srcOrd="0" destOrd="0" presId="urn:microsoft.com/office/officeart/2005/8/layout/hProcess9"/>
    <dgm:cxn modelId="{497379E0-C4EB-4DD6-AE5F-0669DB4321F0}" type="presParOf" srcId="{D17FAA86-9088-4A14-9E9A-A876F751D341}" destId="{147B3B45-5C72-4C63-94D1-4419041F3464}" srcOrd="1" destOrd="0" presId="urn:microsoft.com/office/officeart/2005/8/layout/hProcess9"/>
    <dgm:cxn modelId="{1D25909A-F1AA-480D-99BC-320B453D8740}" type="presParOf" srcId="{D17FAA86-9088-4A14-9E9A-A876F751D341}" destId="{FC5122E5-9CB6-46E2-97A8-3EDA532AA321}" srcOrd="2" destOrd="0" presId="urn:microsoft.com/office/officeart/2005/8/layout/hProcess9"/>
    <dgm:cxn modelId="{BE2FC605-B165-4D58-A084-A8D78CE43732}" type="presParOf" srcId="{D17FAA86-9088-4A14-9E9A-A876F751D341}" destId="{371ED1B7-92EC-4E72-8BA2-0340B2D8958A}" srcOrd="3" destOrd="0" presId="urn:microsoft.com/office/officeart/2005/8/layout/hProcess9"/>
    <dgm:cxn modelId="{72C7EDC0-0CBF-4A73-B1B3-37A8486E0A79}" type="presParOf" srcId="{D17FAA86-9088-4A14-9E9A-A876F751D341}" destId="{0C8305A9-3C50-46DF-9A58-3B0A7BCA7B95}" srcOrd="4" destOrd="0" presId="urn:microsoft.com/office/officeart/2005/8/layout/hProcess9"/>
    <dgm:cxn modelId="{A2B710CB-3BA2-424C-85B6-DB2DA6ECE33D}" type="presParOf" srcId="{D17FAA86-9088-4A14-9E9A-A876F751D341}" destId="{E54FA06F-8072-48AE-9064-DBDB49F2569A}" srcOrd="5" destOrd="0" presId="urn:microsoft.com/office/officeart/2005/8/layout/hProcess9"/>
    <dgm:cxn modelId="{A3483CC4-C729-46B8-A9CC-73F73B957BF7}" type="presParOf" srcId="{D17FAA86-9088-4A14-9E9A-A876F751D341}" destId="{CEDADAFA-0DA4-4339-A6C5-259AFDD98E7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81EDE0-FB2D-4479-96C7-234C7DF30821}" type="doc">
      <dgm:prSet loTypeId="urn:microsoft.com/office/officeart/2005/8/layout/hierarchy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8311EE48-FBD5-4CC6-BA19-135ACA88F462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돋움" pitchFamily="50" charset="-127"/>
              <a:ea typeface="돋움" pitchFamily="50" charset="-127"/>
            </a:rPr>
            <a:t>지진파 확인</a:t>
          </a:r>
          <a:endParaRPr lang="ko-KR" altLang="en-US" sz="1800" dirty="0">
            <a:latin typeface="돋움" pitchFamily="50" charset="-127"/>
            <a:ea typeface="돋움" pitchFamily="50" charset="-127"/>
          </a:endParaRPr>
        </a:p>
      </dgm:t>
    </dgm:pt>
    <dgm:pt modelId="{DFD6DA0F-4060-4275-B5BB-11CE2EDB1780}" type="parTrans" cxnId="{FCC7F117-22CD-449A-B54E-95CCC058D9C1}">
      <dgm:prSet/>
      <dgm:spPr/>
      <dgm:t>
        <a:bodyPr/>
        <a:lstStyle/>
        <a:p>
          <a:pPr latinLnBrk="1"/>
          <a:endParaRPr lang="ko-KR" altLang="en-US" sz="1800">
            <a:latin typeface="돋움" pitchFamily="50" charset="-127"/>
            <a:ea typeface="돋움" pitchFamily="50" charset="-127"/>
          </a:endParaRPr>
        </a:p>
      </dgm:t>
    </dgm:pt>
    <dgm:pt modelId="{B9AA54CB-A93B-4065-B595-AC06B1FF3691}" type="sibTrans" cxnId="{FCC7F117-22CD-449A-B54E-95CCC058D9C1}">
      <dgm:prSet/>
      <dgm:spPr/>
      <dgm:t>
        <a:bodyPr/>
        <a:lstStyle/>
        <a:p>
          <a:pPr latinLnBrk="1"/>
          <a:endParaRPr lang="ko-KR" altLang="en-US" sz="1800">
            <a:latin typeface="돋움" pitchFamily="50" charset="-127"/>
            <a:ea typeface="돋움" pitchFamily="50" charset="-127"/>
          </a:endParaRPr>
        </a:p>
      </dgm:t>
    </dgm:pt>
    <dgm:pt modelId="{E2D7AD70-8CFA-4315-8701-7F5E86CCB743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돋움" pitchFamily="50" charset="-127"/>
              <a:ea typeface="돋움" pitchFamily="50" charset="-127"/>
            </a:rPr>
            <a:t>속보 발표</a:t>
          </a:r>
          <a:endParaRPr lang="ko-KR" altLang="en-US" sz="1800" dirty="0">
            <a:latin typeface="돋움" pitchFamily="50" charset="-127"/>
            <a:ea typeface="돋움" pitchFamily="50" charset="-127"/>
          </a:endParaRPr>
        </a:p>
      </dgm:t>
    </dgm:pt>
    <dgm:pt modelId="{950958D3-7E10-49E2-B58B-79AADAF76348}" type="parTrans" cxnId="{EDAE7168-484A-493F-9257-8ED98BF604EE}">
      <dgm:prSet/>
      <dgm:spPr/>
      <dgm:t>
        <a:bodyPr/>
        <a:lstStyle/>
        <a:p>
          <a:pPr latinLnBrk="1"/>
          <a:endParaRPr lang="ko-KR" altLang="en-US" sz="1800">
            <a:latin typeface="돋움" pitchFamily="50" charset="-127"/>
            <a:ea typeface="돋움" pitchFamily="50" charset="-127"/>
          </a:endParaRPr>
        </a:p>
      </dgm:t>
    </dgm:pt>
    <dgm:pt modelId="{CCDE0D43-7B21-464B-971C-867C66FBF4D0}" type="sibTrans" cxnId="{EDAE7168-484A-493F-9257-8ED98BF604EE}">
      <dgm:prSet/>
      <dgm:spPr/>
      <dgm:t>
        <a:bodyPr/>
        <a:lstStyle/>
        <a:p>
          <a:pPr latinLnBrk="1"/>
          <a:endParaRPr lang="ko-KR" altLang="en-US" sz="1800">
            <a:latin typeface="돋움" pitchFamily="50" charset="-127"/>
            <a:ea typeface="돋움" pitchFamily="50" charset="-127"/>
          </a:endParaRPr>
        </a:p>
      </dgm:t>
    </dgm:pt>
    <dgm:pt modelId="{66E55D23-939B-4C59-843D-B90CE5270F1E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돋움" pitchFamily="50" charset="-127"/>
              <a:ea typeface="돋움" pitchFamily="50" charset="-127"/>
            </a:rPr>
            <a:t>내륙 </a:t>
          </a:r>
          <a:r>
            <a:rPr lang="en-US" altLang="ko-KR" sz="1800" dirty="0" smtClean="0">
              <a:latin typeface="돋움" pitchFamily="50" charset="-127"/>
              <a:ea typeface="돋움" pitchFamily="50" charset="-127"/>
            </a:rPr>
            <a:t>: 3.5</a:t>
          </a:r>
        </a:p>
        <a:p>
          <a:pPr latinLnBrk="1"/>
          <a:r>
            <a:rPr lang="ko-KR" altLang="en-US" sz="1800" dirty="0" smtClean="0">
              <a:latin typeface="돋움" pitchFamily="50" charset="-127"/>
              <a:ea typeface="돋움" pitchFamily="50" charset="-127"/>
            </a:rPr>
            <a:t>해역 </a:t>
          </a:r>
          <a:r>
            <a:rPr lang="en-US" altLang="ko-KR" sz="1800" dirty="0" smtClean="0">
              <a:latin typeface="돋움" pitchFamily="50" charset="-127"/>
              <a:ea typeface="돋움" pitchFamily="50" charset="-127"/>
            </a:rPr>
            <a:t>: 4.0</a:t>
          </a:r>
          <a:endParaRPr lang="ko-KR" altLang="en-US" sz="1800" dirty="0">
            <a:latin typeface="돋움" pitchFamily="50" charset="-127"/>
            <a:ea typeface="돋움" pitchFamily="50" charset="-127"/>
          </a:endParaRPr>
        </a:p>
      </dgm:t>
    </dgm:pt>
    <dgm:pt modelId="{37913AF2-555A-47D5-86DB-C477AF37ED9F}" type="parTrans" cxnId="{8D79896A-8322-4890-9699-9B9C1E3CD493}">
      <dgm:prSet/>
      <dgm:spPr/>
      <dgm:t>
        <a:bodyPr/>
        <a:lstStyle/>
        <a:p>
          <a:pPr latinLnBrk="1"/>
          <a:endParaRPr lang="ko-KR" altLang="en-US" sz="1800">
            <a:latin typeface="돋움" pitchFamily="50" charset="-127"/>
            <a:ea typeface="돋움" pitchFamily="50" charset="-127"/>
          </a:endParaRPr>
        </a:p>
      </dgm:t>
    </dgm:pt>
    <dgm:pt modelId="{1F2F07A7-DD20-46DF-8E88-58B6A859AA08}" type="sibTrans" cxnId="{8D79896A-8322-4890-9699-9B9C1E3CD493}">
      <dgm:prSet/>
      <dgm:spPr/>
      <dgm:t>
        <a:bodyPr/>
        <a:lstStyle/>
        <a:p>
          <a:pPr latinLnBrk="1"/>
          <a:endParaRPr lang="ko-KR" altLang="en-US" sz="1800">
            <a:latin typeface="돋움" pitchFamily="50" charset="-127"/>
            <a:ea typeface="돋움" pitchFamily="50" charset="-127"/>
          </a:endParaRPr>
        </a:p>
      </dgm:t>
    </dgm:pt>
    <dgm:pt modelId="{3216992B-F5FC-4E9D-AFB8-AFE09AF697E3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돋움" pitchFamily="50" charset="-127"/>
              <a:ea typeface="돋움" pitchFamily="50" charset="-127"/>
            </a:rPr>
            <a:t>발생</a:t>
          </a:r>
          <a:endParaRPr lang="en-US" altLang="ko-KR" sz="1800" dirty="0" smtClean="0">
            <a:latin typeface="돋움" pitchFamily="50" charset="-127"/>
            <a:ea typeface="돋움" pitchFamily="50" charset="-127"/>
          </a:endParaRPr>
        </a:p>
        <a:p>
          <a:pPr latinLnBrk="1"/>
          <a:r>
            <a:rPr lang="ko-KR" altLang="en-US" sz="1800" dirty="0" smtClean="0">
              <a:latin typeface="돋움" pitchFamily="50" charset="-127"/>
              <a:ea typeface="돋움" pitchFamily="50" charset="-127"/>
            </a:rPr>
            <a:t>가능성</a:t>
          </a:r>
          <a:endParaRPr lang="ko-KR" altLang="en-US" sz="1800" dirty="0">
            <a:latin typeface="돋움" pitchFamily="50" charset="-127"/>
            <a:ea typeface="돋움" pitchFamily="50" charset="-127"/>
          </a:endParaRPr>
        </a:p>
      </dgm:t>
    </dgm:pt>
    <dgm:pt modelId="{1851F169-31CA-4579-B1B8-A6FD594E3888}" type="parTrans" cxnId="{3BA39A66-8F98-4E46-9D63-7C0655D35388}">
      <dgm:prSet/>
      <dgm:spPr/>
      <dgm:t>
        <a:bodyPr/>
        <a:lstStyle/>
        <a:p>
          <a:pPr latinLnBrk="1"/>
          <a:endParaRPr lang="ko-KR" altLang="en-US" sz="1800">
            <a:latin typeface="돋움" pitchFamily="50" charset="-127"/>
            <a:ea typeface="돋움" pitchFamily="50" charset="-127"/>
          </a:endParaRPr>
        </a:p>
      </dgm:t>
    </dgm:pt>
    <dgm:pt modelId="{B5332D06-6966-4DBF-BC8A-DB71531760BC}" type="sibTrans" cxnId="{3BA39A66-8F98-4E46-9D63-7C0655D35388}">
      <dgm:prSet/>
      <dgm:spPr/>
      <dgm:t>
        <a:bodyPr/>
        <a:lstStyle/>
        <a:p>
          <a:pPr latinLnBrk="1"/>
          <a:endParaRPr lang="ko-KR" altLang="en-US" sz="1800">
            <a:latin typeface="돋움" pitchFamily="50" charset="-127"/>
            <a:ea typeface="돋움" pitchFamily="50" charset="-127"/>
          </a:endParaRPr>
        </a:p>
      </dgm:t>
    </dgm:pt>
    <dgm:pt modelId="{1B495AE7-3407-449D-9B9F-24232BEEC3FC}" type="pres">
      <dgm:prSet presAssocID="{D281EDE0-FB2D-4479-96C7-234C7DF3082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79A6BC3-9A79-4233-80B5-C463D4E9AAAE}" type="pres">
      <dgm:prSet presAssocID="{8311EE48-FBD5-4CC6-BA19-135ACA88F462}" presName="root" presStyleCnt="0"/>
      <dgm:spPr/>
    </dgm:pt>
    <dgm:pt modelId="{A87FF114-2A95-4755-8EA7-B13F2624EC1A}" type="pres">
      <dgm:prSet presAssocID="{8311EE48-FBD5-4CC6-BA19-135ACA88F462}" presName="rootComposite" presStyleCnt="0"/>
      <dgm:spPr/>
    </dgm:pt>
    <dgm:pt modelId="{F2FBC10E-0BB0-471E-BC93-5F943ACD3E73}" type="pres">
      <dgm:prSet presAssocID="{8311EE48-FBD5-4CC6-BA19-135ACA88F462}" presName="rootText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C57568DC-9A3F-4130-BADF-02F7E7B6D718}" type="pres">
      <dgm:prSet presAssocID="{8311EE48-FBD5-4CC6-BA19-135ACA88F462}" presName="rootConnector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FDF71397-6E95-428C-914B-0CC2BDA659D0}" type="pres">
      <dgm:prSet presAssocID="{8311EE48-FBD5-4CC6-BA19-135ACA88F462}" presName="childShape" presStyleCnt="0"/>
      <dgm:spPr/>
    </dgm:pt>
    <dgm:pt modelId="{0534B0F0-71A7-4662-B19A-C1528A30FE66}" type="pres">
      <dgm:prSet presAssocID="{950958D3-7E10-49E2-B58B-79AADAF76348}" presName="Name13" presStyleLbl="parChTrans1D2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0C2131C6-55FC-498C-B483-5E35641B0F29}" type="pres">
      <dgm:prSet presAssocID="{E2D7AD70-8CFA-4315-8701-7F5E86CCB743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00D1BAE-9C5C-4EB0-BD5E-804ACE83B34A}" type="pres">
      <dgm:prSet presAssocID="{66E55D23-939B-4C59-843D-B90CE5270F1E}" presName="root" presStyleCnt="0"/>
      <dgm:spPr/>
    </dgm:pt>
    <dgm:pt modelId="{9C53386F-92E1-4021-AB66-451EECE26D04}" type="pres">
      <dgm:prSet presAssocID="{66E55D23-939B-4C59-843D-B90CE5270F1E}" presName="rootComposite" presStyleCnt="0"/>
      <dgm:spPr/>
    </dgm:pt>
    <dgm:pt modelId="{81A5974E-7B0C-4E0F-B95A-8C9A047E3811}" type="pres">
      <dgm:prSet presAssocID="{66E55D23-939B-4C59-843D-B90CE5270F1E}" presName="rootText" presStyleLbl="node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A5E3AFB4-10ED-487E-B2E1-C631448CB97F}" type="pres">
      <dgm:prSet presAssocID="{66E55D23-939B-4C59-843D-B90CE5270F1E}" presName="rootConnector" presStyleLbl="node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3658399E-A273-445B-8CA1-05474B70CD77}" type="pres">
      <dgm:prSet presAssocID="{66E55D23-939B-4C59-843D-B90CE5270F1E}" presName="childShape" presStyleCnt="0"/>
      <dgm:spPr/>
    </dgm:pt>
    <dgm:pt modelId="{A34F38DD-E01D-4B87-B437-D4E22A376DB1}" type="pres">
      <dgm:prSet presAssocID="{1851F169-31CA-4579-B1B8-A6FD594E3888}" presName="Name13" presStyleLbl="parChTrans1D2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21733A90-BF10-4518-BF38-BC0092302166}" type="pres">
      <dgm:prSet presAssocID="{3216992B-F5FC-4E9D-AFB8-AFE09AF697E3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C933ADE-4384-4CDC-B0F1-66252C081DFF}" type="presOf" srcId="{8311EE48-FBD5-4CC6-BA19-135ACA88F462}" destId="{C57568DC-9A3F-4130-BADF-02F7E7B6D718}" srcOrd="1" destOrd="0" presId="urn:microsoft.com/office/officeart/2005/8/layout/hierarchy3"/>
    <dgm:cxn modelId="{8D79896A-8322-4890-9699-9B9C1E3CD493}" srcId="{D281EDE0-FB2D-4479-96C7-234C7DF30821}" destId="{66E55D23-939B-4C59-843D-B90CE5270F1E}" srcOrd="1" destOrd="0" parTransId="{37913AF2-555A-47D5-86DB-C477AF37ED9F}" sibTransId="{1F2F07A7-DD20-46DF-8E88-58B6A859AA08}"/>
    <dgm:cxn modelId="{EDAE7168-484A-493F-9257-8ED98BF604EE}" srcId="{8311EE48-FBD5-4CC6-BA19-135ACA88F462}" destId="{E2D7AD70-8CFA-4315-8701-7F5E86CCB743}" srcOrd="0" destOrd="0" parTransId="{950958D3-7E10-49E2-B58B-79AADAF76348}" sibTransId="{CCDE0D43-7B21-464B-971C-867C66FBF4D0}"/>
    <dgm:cxn modelId="{EF19C94C-D44A-439F-A54E-D840603F3175}" type="presOf" srcId="{8311EE48-FBD5-4CC6-BA19-135ACA88F462}" destId="{F2FBC10E-0BB0-471E-BC93-5F943ACD3E73}" srcOrd="0" destOrd="0" presId="urn:microsoft.com/office/officeart/2005/8/layout/hierarchy3"/>
    <dgm:cxn modelId="{3BA39A66-8F98-4E46-9D63-7C0655D35388}" srcId="{66E55D23-939B-4C59-843D-B90CE5270F1E}" destId="{3216992B-F5FC-4E9D-AFB8-AFE09AF697E3}" srcOrd="0" destOrd="0" parTransId="{1851F169-31CA-4579-B1B8-A6FD594E3888}" sibTransId="{B5332D06-6966-4DBF-BC8A-DB71531760BC}"/>
    <dgm:cxn modelId="{2CE0AE7A-3699-4373-93F1-AE2D0C0E1C52}" type="presOf" srcId="{66E55D23-939B-4C59-843D-B90CE5270F1E}" destId="{81A5974E-7B0C-4E0F-B95A-8C9A047E3811}" srcOrd="0" destOrd="0" presId="urn:microsoft.com/office/officeart/2005/8/layout/hierarchy3"/>
    <dgm:cxn modelId="{25901B33-B08A-406B-BA7D-19BA4656B599}" type="presOf" srcId="{950958D3-7E10-49E2-B58B-79AADAF76348}" destId="{0534B0F0-71A7-4662-B19A-C1528A30FE66}" srcOrd="0" destOrd="0" presId="urn:microsoft.com/office/officeart/2005/8/layout/hierarchy3"/>
    <dgm:cxn modelId="{F823C9A2-D5BF-49C7-970B-9A9B48DBD112}" type="presOf" srcId="{1851F169-31CA-4579-B1B8-A6FD594E3888}" destId="{A34F38DD-E01D-4B87-B437-D4E22A376DB1}" srcOrd="0" destOrd="0" presId="urn:microsoft.com/office/officeart/2005/8/layout/hierarchy3"/>
    <dgm:cxn modelId="{DDBFD2A3-A09D-4CDB-9E12-DCA144D6E5C1}" type="presOf" srcId="{E2D7AD70-8CFA-4315-8701-7F5E86CCB743}" destId="{0C2131C6-55FC-498C-B483-5E35641B0F29}" srcOrd="0" destOrd="0" presId="urn:microsoft.com/office/officeart/2005/8/layout/hierarchy3"/>
    <dgm:cxn modelId="{A36FE234-E7F9-4D5A-A5AC-088270AFF43C}" type="presOf" srcId="{D281EDE0-FB2D-4479-96C7-234C7DF30821}" destId="{1B495AE7-3407-449D-9B9F-24232BEEC3FC}" srcOrd="0" destOrd="0" presId="urn:microsoft.com/office/officeart/2005/8/layout/hierarchy3"/>
    <dgm:cxn modelId="{FCC7F117-22CD-449A-B54E-95CCC058D9C1}" srcId="{D281EDE0-FB2D-4479-96C7-234C7DF30821}" destId="{8311EE48-FBD5-4CC6-BA19-135ACA88F462}" srcOrd="0" destOrd="0" parTransId="{DFD6DA0F-4060-4275-B5BB-11CE2EDB1780}" sibTransId="{B9AA54CB-A93B-4065-B595-AC06B1FF3691}"/>
    <dgm:cxn modelId="{B57E6FDA-3F41-43D5-A5E9-5E74C28CC3A1}" type="presOf" srcId="{3216992B-F5FC-4E9D-AFB8-AFE09AF697E3}" destId="{21733A90-BF10-4518-BF38-BC0092302166}" srcOrd="0" destOrd="0" presId="urn:microsoft.com/office/officeart/2005/8/layout/hierarchy3"/>
    <dgm:cxn modelId="{FAC4E01D-22CC-4ADD-B084-9D88063B4F5A}" type="presOf" srcId="{66E55D23-939B-4C59-843D-B90CE5270F1E}" destId="{A5E3AFB4-10ED-487E-B2E1-C631448CB97F}" srcOrd="1" destOrd="0" presId="urn:microsoft.com/office/officeart/2005/8/layout/hierarchy3"/>
    <dgm:cxn modelId="{9E3AB802-CF43-48C9-8333-644642F4B159}" type="presParOf" srcId="{1B495AE7-3407-449D-9B9F-24232BEEC3FC}" destId="{879A6BC3-9A79-4233-80B5-C463D4E9AAAE}" srcOrd="0" destOrd="0" presId="urn:microsoft.com/office/officeart/2005/8/layout/hierarchy3"/>
    <dgm:cxn modelId="{3BCCDB80-26EF-465C-A998-D95C152B3103}" type="presParOf" srcId="{879A6BC3-9A79-4233-80B5-C463D4E9AAAE}" destId="{A87FF114-2A95-4755-8EA7-B13F2624EC1A}" srcOrd="0" destOrd="0" presId="urn:microsoft.com/office/officeart/2005/8/layout/hierarchy3"/>
    <dgm:cxn modelId="{2EDBA448-2620-4A26-BEF1-CCDF0EA9BDF2}" type="presParOf" srcId="{A87FF114-2A95-4755-8EA7-B13F2624EC1A}" destId="{F2FBC10E-0BB0-471E-BC93-5F943ACD3E73}" srcOrd="0" destOrd="0" presId="urn:microsoft.com/office/officeart/2005/8/layout/hierarchy3"/>
    <dgm:cxn modelId="{8068B7E6-ABD0-4503-BB95-36417A5353FD}" type="presParOf" srcId="{A87FF114-2A95-4755-8EA7-B13F2624EC1A}" destId="{C57568DC-9A3F-4130-BADF-02F7E7B6D718}" srcOrd="1" destOrd="0" presId="urn:microsoft.com/office/officeart/2005/8/layout/hierarchy3"/>
    <dgm:cxn modelId="{A3331D9B-3E6A-461B-A8B6-46EF2D7181C7}" type="presParOf" srcId="{879A6BC3-9A79-4233-80B5-C463D4E9AAAE}" destId="{FDF71397-6E95-428C-914B-0CC2BDA659D0}" srcOrd="1" destOrd="0" presId="urn:microsoft.com/office/officeart/2005/8/layout/hierarchy3"/>
    <dgm:cxn modelId="{C17157DC-A4CC-485A-8B2C-205568A351CA}" type="presParOf" srcId="{FDF71397-6E95-428C-914B-0CC2BDA659D0}" destId="{0534B0F0-71A7-4662-B19A-C1528A30FE66}" srcOrd="0" destOrd="0" presId="urn:microsoft.com/office/officeart/2005/8/layout/hierarchy3"/>
    <dgm:cxn modelId="{9465ABC4-A377-4128-BD18-B450A8C3C8AE}" type="presParOf" srcId="{FDF71397-6E95-428C-914B-0CC2BDA659D0}" destId="{0C2131C6-55FC-498C-B483-5E35641B0F29}" srcOrd="1" destOrd="0" presId="urn:microsoft.com/office/officeart/2005/8/layout/hierarchy3"/>
    <dgm:cxn modelId="{1148C1F5-12C9-45EC-A6DD-C3ED80FE24D7}" type="presParOf" srcId="{1B495AE7-3407-449D-9B9F-24232BEEC3FC}" destId="{900D1BAE-9C5C-4EB0-BD5E-804ACE83B34A}" srcOrd="1" destOrd="0" presId="urn:microsoft.com/office/officeart/2005/8/layout/hierarchy3"/>
    <dgm:cxn modelId="{8913ED70-2DCA-4669-898C-7E8B802DECF0}" type="presParOf" srcId="{900D1BAE-9C5C-4EB0-BD5E-804ACE83B34A}" destId="{9C53386F-92E1-4021-AB66-451EECE26D04}" srcOrd="0" destOrd="0" presId="urn:microsoft.com/office/officeart/2005/8/layout/hierarchy3"/>
    <dgm:cxn modelId="{336C1A48-B093-4DCD-8548-3C77C37B7954}" type="presParOf" srcId="{9C53386F-92E1-4021-AB66-451EECE26D04}" destId="{81A5974E-7B0C-4E0F-B95A-8C9A047E3811}" srcOrd="0" destOrd="0" presId="urn:microsoft.com/office/officeart/2005/8/layout/hierarchy3"/>
    <dgm:cxn modelId="{8F37F0B8-C450-42BF-8F24-86DD1F448EBA}" type="presParOf" srcId="{9C53386F-92E1-4021-AB66-451EECE26D04}" destId="{A5E3AFB4-10ED-487E-B2E1-C631448CB97F}" srcOrd="1" destOrd="0" presId="urn:microsoft.com/office/officeart/2005/8/layout/hierarchy3"/>
    <dgm:cxn modelId="{B91EEAD8-11E7-479C-AC9C-D0BF478199F6}" type="presParOf" srcId="{900D1BAE-9C5C-4EB0-BD5E-804ACE83B34A}" destId="{3658399E-A273-445B-8CA1-05474B70CD77}" srcOrd="1" destOrd="0" presId="urn:microsoft.com/office/officeart/2005/8/layout/hierarchy3"/>
    <dgm:cxn modelId="{F51F84AE-A4AF-4822-BC22-6E778A849008}" type="presParOf" srcId="{3658399E-A273-445B-8CA1-05474B70CD77}" destId="{A34F38DD-E01D-4B87-B437-D4E22A376DB1}" srcOrd="0" destOrd="0" presId="urn:microsoft.com/office/officeart/2005/8/layout/hierarchy3"/>
    <dgm:cxn modelId="{A4D89ACA-C626-46D1-82ED-9849FA8C6764}" type="presParOf" srcId="{3658399E-A273-445B-8CA1-05474B70CD77}" destId="{21733A90-BF10-4518-BF38-BC009230216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183DC-65DA-4A0C-8D4C-916FF97BECDF}">
      <dsp:nvSpPr>
        <dsp:cNvPr id="0" name=""/>
        <dsp:cNvSpPr/>
      </dsp:nvSpPr>
      <dsp:spPr>
        <a:xfrm>
          <a:off x="291243" y="0"/>
          <a:ext cx="3300760" cy="1590526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2AD8B5D-670E-4CE3-B0A6-92A766DD4A8F}">
      <dsp:nvSpPr>
        <dsp:cNvPr id="0" name=""/>
        <dsp:cNvSpPr/>
      </dsp:nvSpPr>
      <dsp:spPr>
        <a:xfrm>
          <a:off x="1327" y="477157"/>
          <a:ext cx="862354" cy="6362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돋움" pitchFamily="50" charset="-127"/>
              <a:ea typeface="돋움" pitchFamily="50" charset="-127"/>
            </a:rPr>
            <a:t>발생</a:t>
          </a:r>
          <a:endParaRPr lang="en-US" altLang="ko-KR" sz="1800" kern="1200" dirty="0" smtClean="0">
            <a:latin typeface="돋움" pitchFamily="50" charset="-127"/>
            <a:ea typeface="돋움" pitchFamily="50" charset="-127"/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돋움" pitchFamily="50" charset="-127"/>
              <a:ea typeface="돋움" pitchFamily="50" charset="-127"/>
            </a:rPr>
            <a:t>여부</a:t>
          </a:r>
          <a:endParaRPr lang="ko-KR" altLang="en-US" sz="1800" kern="1200" dirty="0">
            <a:latin typeface="돋움" pitchFamily="50" charset="-127"/>
            <a:ea typeface="돋움" pitchFamily="50" charset="-127"/>
          </a:endParaRPr>
        </a:p>
      </dsp:txBody>
      <dsp:txXfrm>
        <a:off x="32384" y="508214"/>
        <a:ext cx="800240" cy="574096"/>
      </dsp:txXfrm>
    </dsp:sp>
    <dsp:sp modelId="{FC5122E5-9CB6-46E2-97A8-3EDA532AA321}">
      <dsp:nvSpPr>
        <dsp:cNvPr id="0" name=""/>
        <dsp:cNvSpPr/>
      </dsp:nvSpPr>
      <dsp:spPr>
        <a:xfrm>
          <a:off x="1007407" y="477157"/>
          <a:ext cx="862354" cy="63621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돋움" pitchFamily="50" charset="-127"/>
              <a:ea typeface="돋움" pitchFamily="50" charset="-127"/>
            </a:rPr>
            <a:t>관측</a:t>
          </a:r>
          <a:endParaRPr lang="en-US" altLang="ko-KR" sz="1800" kern="1200" dirty="0" smtClean="0">
            <a:latin typeface="돋움" pitchFamily="50" charset="-127"/>
            <a:ea typeface="돋움" pitchFamily="50" charset="-127"/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돋움" pitchFamily="50" charset="-127"/>
              <a:ea typeface="돋움" pitchFamily="50" charset="-127"/>
            </a:rPr>
            <a:t>보고</a:t>
          </a:r>
          <a:endParaRPr lang="ko-KR" altLang="en-US" sz="1800" kern="1200" dirty="0">
            <a:latin typeface="돋움" pitchFamily="50" charset="-127"/>
            <a:ea typeface="돋움" pitchFamily="50" charset="-127"/>
          </a:endParaRPr>
        </a:p>
      </dsp:txBody>
      <dsp:txXfrm>
        <a:off x="1038464" y="508214"/>
        <a:ext cx="800240" cy="574096"/>
      </dsp:txXfrm>
    </dsp:sp>
    <dsp:sp modelId="{0C8305A9-3C50-46DF-9A58-3B0A7BCA7B95}">
      <dsp:nvSpPr>
        <dsp:cNvPr id="0" name=""/>
        <dsp:cNvSpPr/>
      </dsp:nvSpPr>
      <dsp:spPr>
        <a:xfrm>
          <a:off x="2013486" y="477157"/>
          <a:ext cx="862354" cy="63621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돋움" pitchFamily="50" charset="-127"/>
              <a:ea typeface="돋움" pitchFamily="50" charset="-127"/>
            </a:rPr>
            <a:t>특보</a:t>
          </a:r>
          <a:endParaRPr lang="en-US" altLang="ko-KR" sz="1800" kern="1200" dirty="0" smtClean="0">
            <a:latin typeface="돋움" pitchFamily="50" charset="-127"/>
            <a:ea typeface="돋움" pitchFamily="50" charset="-127"/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돋움" pitchFamily="50" charset="-127"/>
              <a:ea typeface="돋움" pitchFamily="50" charset="-127"/>
            </a:rPr>
            <a:t>해제</a:t>
          </a:r>
          <a:endParaRPr lang="ko-KR" altLang="en-US" sz="1800" kern="1200" dirty="0">
            <a:latin typeface="돋움" pitchFamily="50" charset="-127"/>
            <a:ea typeface="돋움" pitchFamily="50" charset="-127"/>
          </a:endParaRPr>
        </a:p>
      </dsp:txBody>
      <dsp:txXfrm>
        <a:off x="2044543" y="508214"/>
        <a:ext cx="800240" cy="574096"/>
      </dsp:txXfrm>
    </dsp:sp>
    <dsp:sp modelId="{CEDADAFA-0DA4-4339-A6C5-259AFDD98E7C}">
      <dsp:nvSpPr>
        <dsp:cNvPr id="0" name=""/>
        <dsp:cNvSpPr/>
      </dsp:nvSpPr>
      <dsp:spPr>
        <a:xfrm>
          <a:off x="3019566" y="477157"/>
          <a:ext cx="862354" cy="63621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돋움" pitchFamily="50" charset="-127"/>
              <a:ea typeface="돋움" pitchFamily="50" charset="-127"/>
            </a:rPr>
            <a:t>종료</a:t>
          </a:r>
          <a:endParaRPr lang="ko-KR" altLang="en-US" sz="1800" kern="1200" dirty="0">
            <a:latin typeface="돋움" pitchFamily="50" charset="-127"/>
            <a:ea typeface="돋움" pitchFamily="50" charset="-127"/>
          </a:endParaRPr>
        </a:p>
      </dsp:txBody>
      <dsp:txXfrm>
        <a:off x="3050623" y="508214"/>
        <a:ext cx="800240" cy="5740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FBC10E-0BB0-471E-BC93-5F943ACD3E73}">
      <dsp:nvSpPr>
        <dsp:cNvPr id="0" name=""/>
        <dsp:cNvSpPr/>
      </dsp:nvSpPr>
      <dsp:spPr>
        <a:xfrm>
          <a:off x="541642" y="791"/>
          <a:ext cx="1438753" cy="7193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돋움" pitchFamily="50" charset="-127"/>
              <a:ea typeface="돋움" pitchFamily="50" charset="-127"/>
            </a:rPr>
            <a:t>지진파 확인</a:t>
          </a:r>
          <a:endParaRPr lang="ko-KR" altLang="en-US" sz="1800" kern="1200" dirty="0">
            <a:latin typeface="돋움" pitchFamily="50" charset="-127"/>
            <a:ea typeface="돋움" pitchFamily="50" charset="-127"/>
          </a:endParaRPr>
        </a:p>
      </dsp:txBody>
      <dsp:txXfrm>
        <a:off x="562712" y="21861"/>
        <a:ext cx="1396613" cy="677236"/>
      </dsp:txXfrm>
    </dsp:sp>
    <dsp:sp modelId="{0534B0F0-71A7-4662-B19A-C1528A30FE66}">
      <dsp:nvSpPr>
        <dsp:cNvPr id="0" name=""/>
        <dsp:cNvSpPr/>
      </dsp:nvSpPr>
      <dsp:spPr>
        <a:xfrm>
          <a:off x="685517" y="720167"/>
          <a:ext cx="143875" cy="539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532"/>
              </a:lnTo>
              <a:lnTo>
                <a:pt x="143875" y="5395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131C6-55FC-498C-B483-5E35641B0F29}">
      <dsp:nvSpPr>
        <dsp:cNvPr id="0" name=""/>
        <dsp:cNvSpPr/>
      </dsp:nvSpPr>
      <dsp:spPr>
        <a:xfrm>
          <a:off x="829392" y="900012"/>
          <a:ext cx="1151002" cy="719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돋움" pitchFamily="50" charset="-127"/>
              <a:ea typeface="돋움" pitchFamily="50" charset="-127"/>
            </a:rPr>
            <a:t>속보 발표</a:t>
          </a:r>
          <a:endParaRPr lang="ko-KR" altLang="en-US" sz="1800" kern="1200" dirty="0">
            <a:latin typeface="돋움" pitchFamily="50" charset="-127"/>
            <a:ea typeface="돋움" pitchFamily="50" charset="-127"/>
          </a:endParaRPr>
        </a:p>
      </dsp:txBody>
      <dsp:txXfrm>
        <a:off x="850462" y="921082"/>
        <a:ext cx="1108862" cy="677236"/>
      </dsp:txXfrm>
    </dsp:sp>
    <dsp:sp modelId="{81A5974E-7B0C-4E0F-B95A-8C9A047E3811}">
      <dsp:nvSpPr>
        <dsp:cNvPr id="0" name=""/>
        <dsp:cNvSpPr/>
      </dsp:nvSpPr>
      <dsp:spPr>
        <a:xfrm>
          <a:off x="2340084" y="791"/>
          <a:ext cx="1438753" cy="7193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돋움" pitchFamily="50" charset="-127"/>
              <a:ea typeface="돋움" pitchFamily="50" charset="-127"/>
            </a:rPr>
            <a:t>내륙 </a:t>
          </a:r>
          <a:r>
            <a:rPr lang="en-US" altLang="ko-KR" sz="1800" kern="1200" dirty="0" smtClean="0">
              <a:latin typeface="돋움" pitchFamily="50" charset="-127"/>
              <a:ea typeface="돋움" pitchFamily="50" charset="-127"/>
            </a:rPr>
            <a:t>: 3.5</a:t>
          </a: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돋움" pitchFamily="50" charset="-127"/>
              <a:ea typeface="돋움" pitchFamily="50" charset="-127"/>
            </a:rPr>
            <a:t>해역 </a:t>
          </a:r>
          <a:r>
            <a:rPr lang="en-US" altLang="ko-KR" sz="1800" kern="1200" dirty="0" smtClean="0">
              <a:latin typeface="돋움" pitchFamily="50" charset="-127"/>
              <a:ea typeface="돋움" pitchFamily="50" charset="-127"/>
            </a:rPr>
            <a:t>: 4.0</a:t>
          </a:r>
          <a:endParaRPr lang="ko-KR" altLang="en-US" sz="1800" kern="1200" dirty="0">
            <a:latin typeface="돋움" pitchFamily="50" charset="-127"/>
            <a:ea typeface="돋움" pitchFamily="50" charset="-127"/>
          </a:endParaRPr>
        </a:p>
      </dsp:txBody>
      <dsp:txXfrm>
        <a:off x="2361154" y="21861"/>
        <a:ext cx="1396613" cy="677236"/>
      </dsp:txXfrm>
    </dsp:sp>
    <dsp:sp modelId="{A34F38DD-E01D-4B87-B437-D4E22A376DB1}">
      <dsp:nvSpPr>
        <dsp:cNvPr id="0" name=""/>
        <dsp:cNvSpPr/>
      </dsp:nvSpPr>
      <dsp:spPr>
        <a:xfrm>
          <a:off x="2483959" y="720167"/>
          <a:ext cx="143875" cy="539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532"/>
              </a:lnTo>
              <a:lnTo>
                <a:pt x="143875" y="5395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733A90-BF10-4518-BF38-BC0092302166}">
      <dsp:nvSpPr>
        <dsp:cNvPr id="0" name=""/>
        <dsp:cNvSpPr/>
      </dsp:nvSpPr>
      <dsp:spPr>
        <a:xfrm>
          <a:off x="2627834" y="900012"/>
          <a:ext cx="1151002" cy="719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돋움" pitchFamily="50" charset="-127"/>
              <a:ea typeface="돋움" pitchFamily="50" charset="-127"/>
            </a:rPr>
            <a:t>발생</a:t>
          </a:r>
          <a:endParaRPr lang="en-US" altLang="ko-KR" sz="1800" kern="1200" dirty="0" smtClean="0">
            <a:latin typeface="돋움" pitchFamily="50" charset="-127"/>
            <a:ea typeface="돋움" pitchFamily="50" charset="-127"/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돋움" pitchFamily="50" charset="-127"/>
              <a:ea typeface="돋움" pitchFamily="50" charset="-127"/>
            </a:rPr>
            <a:t>가능성</a:t>
          </a:r>
          <a:endParaRPr lang="ko-KR" altLang="en-US" sz="1800" kern="1200" dirty="0">
            <a:latin typeface="돋움" pitchFamily="50" charset="-127"/>
            <a:ea typeface="돋움" pitchFamily="50" charset="-127"/>
          </a:endParaRPr>
        </a:p>
      </dsp:txBody>
      <dsp:txXfrm>
        <a:off x="2648904" y="921082"/>
        <a:ext cx="1108862" cy="677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919B4-2C91-48AD-AED8-C3D964A2FA88}" type="datetimeFigureOut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83E49-DE42-483C-90E1-AB8D0A9CC2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7151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E4D2-090C-48D0-BFD1-EE98744FC5C0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42F2-F157-435C-9BB2-8F0028F2A7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848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6A78-7A8C-4A75-B02C-7E399C7EDCD9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42F2-F157-435C-9BB2-8F0028F2A7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7076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0EAA-7891-4BE2-96AD-396109C36428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42F2-F157-435C-9BB2-8F0028F2A7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039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51B3-B63A-4EF7-B179-F0149627F0F8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42F2-F157-435C-9BB2-8F0028F2A7D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십자형 6"/>
          <p:cNvSpPr/>
          <p:nvPr userDrawn="1"/>
        </p:nvSpPr>
        <p:spPr>
          <a:xfrm>
            <a:off x="0" y="0"/>
            <a:ext cx="9906000" cy="1124744"/>
          </a:xfrm>
          <a:prstGeom prst="plus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한쪽 모서리가 잘린 사각형 10"/>
          <p:cNvSpPr/>
          <p:nvPr userDrawn="1"/>
        </p:nvSpPr>
        <p:spPr>
          <a:xfrm>
            <a:off x="560512" y="1"/>
            <a:ext cx="8784976" cy="1124744"/>
          </a:xfrm>
          <a:prstGeom prst="snip1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1603" y="1"/>
            <a:ext cx="89154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6198621"/>
            <a:ext cx="1872208" cy="61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52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B968-5F74-4FB4-BAF8-29FE0459834A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42F2-F157-435C-9BB2-8F0028F2A7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9403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9135-658B-48DA-838F-E3E0D6551A9D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42F2-F157-435C-9BB2-8F0028F2A7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65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DF35-721D-4579-ADD3-D734E975B25C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42F2-F157-435C-9BB2-8F0028F2A7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280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24A2-E36C-4BF0-B718-72E28D835DCB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42F2-F157-435C-9BB2-8F0028F2A7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903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A90B-C40D-40EB-BA5B-3533CCB16E52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42F2-F157-435C-9BB2-8F0028F2A7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3565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FCEE-4AC8-4630-B5CD-274AFC8DA9B7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42F2-F157-435C-9BB2-8F0028F2A7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860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369A-2D13-4ADC-8723-56D2E1543276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42F2-F157-435C-9BB2-8F0028F2A7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5087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AE26E-F102-4126-8EFD-BDF1C224419F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142F2-F157-435C-9BB2-8F0028F2A7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18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순서도: 대조 6"/>
          <p:cNvSpPr/>
          <p:nvPr/>
        </p:nvSpPr>
        <p:spPr>
          <a:xfrm>
            <a:off x="2413578" y="2636912"/>
            <a:ext cx="2521849" cy="374519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000 w 10000"/>
              <a:gd name="connsiteY5" fmla="*/ 5000 h 10000"/>
              <a:gd name="connsiteX6" fmla="*/ 0 w 10000"/>
              <a:gd name="connsiteY6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532"/>
              <a:gd name="connsiteX1" fmla="*/ 10000 w 10000"/>
              <a:gd name="connsiteY1" fmla="*/ 0 h 10532"/>
              <a:gd name="connsiteX2" fmla="*/ 10000 w 10000"/>
              <a:gd name="connsiteY2" fmla="*/ 10000 h 10532"/>
              <a:gd name="connsiteX3" fmla="*/ 0 w 10000"/>
              <a:gd name="connsiteY3" fmla="*/ 10000 h 10532"/>
              <a:gd name="connsiteX4" fmla="*/ 0 w 10000"/>
              <a:gd name="connsiteY4" fmla="*/ 0 h 10532"/>
              <a:gd name="connsiteX0" fmla="*/ 0 w 10000"/>
              <a:gd name="connsiteY0" fmla="*/ 956 h 11488"/>
              <a:gd name="connsiteX1" fmla="*/ 10000 w 10000"/>
              <a:gd name="connsiteY1" fmla="*/ 956 h 11488"/>
              <a:gd name="connsiteX2" fmla="*/ 10000 w 10000"/>
              <a:gd name="connsiteY2" fmla="*/ 10956 h 11488"/>
              <a:gd name="connsiteX3" fmla="*/ 0 w 10000"/>
              <a:gd name="connsiteY3" fmla="*/ 10956 h 11488"/>
              <a:gd name="connsiteX4" fmla="*/ 0 w 10000"/>
              <a:gd name="connsiteY4" fmla="*/ 956 h 11488"/>
              <a:gd name="connsiteX0" fmla="*/ 0 w 10000"/>
              <a:gd name="connsiteY0" fmla="*/ 682 h 11214"/>
              <a:gd name="connsiteX1" fmla="*/ 10000 w 10000"/>
              <a:gd name="connsiteY1" fmla="*/ 682 h 11214"/>
              <a:gd name="connsiteX2" fmla="*/ 10000 w 10000"/>
              <a:gd name="connsiteY2" fmla="*/ 10682 h 11214"/>
              <a:gd name="connsiteX3" fmla="*/ 0 w 10000"/>
              <a:gd name="connsiteY3" fmla="*/ 10682 h 11214"/>
              <a:gd name="connsiteX4" fmla="*/ 0 w 10000"/>
              <a:gd name="connsiteY4" fmla="*/ 682 h 11214"/>
              <a:gd name="connsiteX0" fmla="*/ 0 w 10000"/>
              <a:gd name="connsiteY0" fmla="*/ 682 h 11214"/>
              <a:gd name="connsiteX1" fmla="*/ 10000 w 10000"/>
              <a:gd name="connsiteY1" fmla="*/ 682 h 11214"/>
              <a:gd name="connsiteX2" fmla="*/ 10000 w 10000"/>
              <a:gd name="connsiteY2" fmla="*/ 10682 h 11214"/>
              <a:gd name="connsiteX3" fmla="*/ 0 w 10000"/>
              <a:gd name="connsiteY3" fmla="*/ 10682 h 11214"/>
              <a:gd name="connsiteX4" fmla="*/ 0 w 10000"/>
              <a:gd name="connsiteY4" fmla="*/ 682 h 11214"/>
              <a:gd name="connsiteX0" fmla="*/ 0 w 10000"/>
              <a:gd name="connsiteY0" fmla="*/ 682 h 11214"/>
              <a:gd name="connsiteX1" fmla="*/ 10000 w 10000"/>
              <a:gd name="connsiteY1" fmla="*/ 682 h 11214"/>
              <a:gd name="connsiteX2" fmla="*/ 10000 w 10000"/>
              <a:gd name="connsiteY2" fmla="*/ 10682 h 11214"/>
              <a:gd name="connsiteX3" fmla="*/ 0 w 10000"/>
              <a:gd name="connsiteY3" fmla="*/ 10682 h 11214"/>
              <a:gd name="connsiteX4" fmla="*/ 0 w 10000"/>
              <a:gd name="connsiteY4" fmla="*/ 682 h 1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14">
                <a:moveTo>
                  <a:pt x="0" y="682"/>
                </a:moveTo>
                <a:cubicBezTo>
                  <a:pt x="3280" y="-1471"/>
                  <a:pt x="5928" y="2317"/>
                  <a:pt x="10000" y="682"/>
                </a:cubicBezTo>
                <a:cubicBezTo>
                  <a:pt x="7149" y="4574"/>
                  <a:pt x="6251" y="4678"/>
                  <a:pt x="10000" y="10682"/>
                </a:cubicBezTo>
                <a:cubicBezTo>
                  <a:pt x="5505" y="12875"/>
                  <a:pt x="5709" y="7373"/>
                  <a:pt x="0" y="10682"/>
                </a:cubicBezTo>
                <a:cubicBezTo>
                  <a:pt x="3115" y="6352"/>
                  <a:pt x="3115" y="5450"/>
                  <a:pt x="0" y="682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순서도: 대조 6"/>
          <p:cNvSpPr/>
          <p:nvPr/>
        </p:nvSpPr>
        <p:spPr>
          <a:xfrm flipH="1">
            <a:off x="5049343" y="2780928"/>
            <a:ext cx="1869318" cy="277612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000 w 10000"/>
              <a:gd name="connsiteY5" fmla="*/ 5000 h 10000"/>
              <a:gd name="connsiteX6" fmla="*/ 0 w 10000"/>
              <a:gd name="connsiteY6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532"/>
              <a:gd name="connsiteX1" fmla="*/ 10000 w 10000"/>
              <a:gd name="connsiteY1" fmla="*/ 0 h 10532"/>
              <a:gd name="connsiteX2" fmla="*/ 10000 w 10000"/>
              <a:gd name="connsiteY2" fmla="*/ 10000 h 10532"/>
              <a:gd name="connsiteX3" fmla="*/ 0 w 10000"/>
              <a:gd name="connsiteY3" fmla="*/ 10000 h 10532"/>
              <a:gd name="connsiteX4" fmla="*/ 0 w 10000"/>
              <a:gd name="connsiteY4" fmla="*/ 0 h 10532"/>
              <a:gd name="connsiteX0" fmla="*/ 0 w 10000"/>
              <a:gd name="connsiteY0" fmla="*/ 956 h 11488"/>
              <a:gd name="connsiteX1" fmla="*/ 10000 w 10000"/>
              <a:gd name="connsiteY1" fmla="*/ 956 h 11488"/>
              <a:gd name="connsiteX2" fmla="*/ 10000 w 10000"/>
              <a:gd name="connsiteY2" fmla="*/ 10956 h 11488"/>
              <a:gd name="connsiteX3" fmla="*/ 0 w 10000"/>
              <a:gd name="connsiteY3" fmla="*/ 10956 h 11488"/>
              <a:gd name="connsiteX4" fmla="*/ 0 w 10000"/>
              <a:gd name="connsiteY4" fmla="*/ 956 h 11488"/>
              <a:gd name="connsiteX0" fmla="*/ 0 w 10000"/>
              <a:gd name="connsiteY0" fmla="*/ 682 h 11214"/>
              <a:gd name="connsiteX1" fmla="*/ 10000 w 10000"/>
              <a:gd name="connsiteY1" fmla="*/ 682 h 11214"/>
              <a:gd name="connsiteX2" fmla="*/ 10000 w 10000"/>
              <a:gd name="connsiteY2" fmla="*/ 10682 h 11214"/>
              <a:gd name="connsiteX3" fmla="*/ 0 w 10000"/>
              <a:gd name="connsiteY3" fmla="*/ 10682 h 11214"/>
              <a:gd name="connsiteX4" fmla="*/ 0 w 10000"/>
              <a:gd name="connsiteY4" fmla="*/ 682 h 11214"/>
              <a:gd name="connsiteX0" fmla="*/ 0 w 10000"/>
              <a:gd name="connsiteY0" fmla="*/ 682 h 11214"/>
              <a:gd name="connsiteX1" fmla="*/ 10000 w 10000"/>
              <a:gd name="connsiteY1" fmla="*/ 682 h 11214"/>
              <a:gd name="connsiteX2" fmla="*/ 10000 w 10000"/>
              <a:gd name="connsiteY2" fmla="*/ 10682 h 11214"/>
              <a:gd name="connsiteX3" fmla="*/ 0 w 10000"/>
              <a:gd name="connsiteY3" fmla="*/ 10682 h 11214"/>
              <a:gd name="connsiteX4" fmla="*/ 0 w 10000"/>
              <a:gd name="connsiteY4" fmla="*/ 682 h 11214"/>
              <a:gd name="connsiteX0" fmla="*/ 0 w 10000"/>
              <a:gd name="connsiteY0" fmla="*/ 682 h 11214"/>
              <a:gd name="connsiteX1" fmla="*/ 10000 w 10000"/>
              <a:gd name="connsiteY1" fmla="*/ 682 h 11214"/>
              <a:gd name="connsiteX2" fmla="*/ 10000 w 10000"/>
              <a:gd name="connsiteY2" fmla="*/ 10682 h 11214"/>
              <a:gd name="connsiteX3" fmla="*/ 0 w 10000"/>
              <a:gd name="connsiteY3" fmla="*/ 10682 h 11214"/>
              <a:gd name="connsiteX4" fmla="*/ 0 w 10000"/>
              <a:gd name="connsiteY4" fmla="*/ 682 h 1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14">
                <a:moveTo>
                  <a:pt x="0" y="682"/>
                </a:moveTo>
                <a:cubicBezTo>
                  <a:pt x="3280" y="-1471"/>
                  <a:pt x="5928" y="2317"/>
                  <a:pt x="10000" y="682"/>
                </a:cubicBezTo>
                <a:cubicBezTo>
                  <a:pt x="7149" y="4574"/>
                  <a:pt x="6251" y="4678"/>
                  <a:pt x="10000" y="10682"/>
                </a:cubicBezTo>
                <a:cubicBezTo>
                  <a:pt x="5505" y="12875"/>
                  <a:pt x="5709" y="7373"/>
                  <a:pt x="0" y="10682"/>
                </a:cubicBezTo>
                <a:cubicBezTo>
                  <a:pt x="3115" y="6352"/>
                  <a:pt x="3115" y="5450"/>
                  <a:pt x="0" y="682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88504" y="764704"/>
            <a:ext cx="8893847" cy="12168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altLang="ko-KR" sz="5400" b="1" cap="none" spc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궁서" pitchFamily="18" charset="-127"/>
                <a:ea typeface="궁서" pitchFamily="18" charset="-127"/>
              </a:rPr>
              <a:t>Earthquake Sea Wave</a:t>
            </a:r>
            <a:endParaRPr lang="en-US" altLang="ko-KR" sz="5400" b="1" cap="none" spc="0" dirty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reflection blurRad="6350" stA="55000" endA="300" endPos="45500" dir="5400000" sy="-100000" algn="bl" rotWithShape="0"/>
              </a:effectLst>
              <a:latin typeface="궁서" pitchFamily="18" charset="-127"/>
              <a:ea typeface="궁서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clrChange>
              <a:clrFrom>
                <a:srgbClr val="7B7B7D"/>
              </a:clrFrom>
              <a:clrTo>
                <a:srgbClr val="7B7B7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747" y="5566588"/>
            <a:ext cx="2880320" cy="94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0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평행 사변형 18"/>
          <p:cNvSpPr/>
          <p:nvPr/>
        </p:nvSpPr>
        <p:spPr>
          <a:xfrm flipH="1">
            <a:off x="3080792" y="4974161"/>
            <a:ext cx="5832648" cy="792088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지진의 발생 과정 및 업무 흐름</a:t>
            </a:r>
            <a:endParaRPr lang="ko-KR" altLang="en-US" sz="24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0" name="톱니 모양의 오른쪽 화살표 19"/>
          <p:cNvSpPr/>
          <p:nvPr/>
        </p:nvSpPr>
        <p:spPr>
          <a:xfrm rot="19448044">
            <a:off x="2711068" y="4692776"/>
            <a:ext cx="1134572" cy="1071540"/>
          </a:xfrm>
          <a:prstGeom prst="notchedRightArrow">
            <a:avLst>
              <a:gd name="adj1" fmla="val 22419"/>
              <a:gd name="adj2" fmla="val 82175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3079836" y="5048589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4</a:t>
            </a:r>
            <a:endParaRPr lang="ko-KR" altLang="en-US" sz="24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42F2-F157-435C-9BB2-8F0028F2A7D6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7" name="평행 사변형 6"/>
          <p:cNvSpPr/>
          <p:nvPr/>
        </p:nvSpPr>
        <p:spPr>
          <a:xfrm flipH="1">
            <a:off x="3080792" y="1780926"/>
            <a:ext cx="5832648" cy="792088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hlinkClick r:id="rId2" action="ppaction://hlinksldjump"/>
              </a:rPr>
              <a:t>지진해일의 피해</a:t>
            </a:r>
            <a:endParaRPr lang="ko-KR" altLang="en-US" sz="24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" name="톱니 모양의 오른쪽 화살표 4"/>
          <p:cNvSpPr/>
          <p:nvPr/>
        </p:nvSpPr>
        <p:spPr>
          <a:xfrm rot="19448044">
            <a:off x="2711068" y="1499541"/>
            <a:ext cx="1134572" cy="1071540"/>
          </a:xfrm>
          <a:prstGeom prst="notchedRightArrow">
            <a:avLst>
              <a:gd name="adj1" fmla="val 22419"/>
              <a:gd name="adj2" fmla="val 82175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079836" y="1855354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1</a:t>
            </a:r>
            <a:endParaRPr lang="ko-KR" altLang="en-US" sz="24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평행 사변형 8"/>
          <p:cNvSpPr/>
          <p:nvPr/>
        </p:nvSpPr>
        <p:spPr>
          <a:xfrm flipH="1">
            <a:off x="3080792" y="2851145"/>
            <a:ext cx="5832648" cy="792088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장소별 대피방법</a:t>
            </a:r>
            <a:endParaRPr lang="ko-KR" altLang="en-US" sz="24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톱니 모양의 오른쪽 화살표 9"/>
          <p:cNvSpPr/>
          <p:nvPr/>
        </p:nvSpPr>
        <p:spPr>
          <a:xfrm rot="19448044">
            <a:off x="2711068" y="2569760"/>
            <a:ext cx="1134572" cy="1071540"/>
          </a:xfrm>
          <a:prstGeom prst="notchedRightArrow">
            <a:avLst>
              <a:gd name="adj1" fmla="val 22419"/>
              <a:gd name="adj2" fmla="val 82175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079836" y="2925573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2</a:t>
            </a:r>
            <a:endParaRPr lang="ko-KR" altLang="en-US" sz="24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평행 사변형 11"/>
          <p:cNvSpPr/>
          <p:nvPr/>
        </p:nvSpPr>
        <p:spPr>
          <a:xfrm flipH="1">
            <a:off x="3080792" y="3903942"/>
            <a:ext cx="5832648" cy="792088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지진의 발생 추이</a:t>
            </a:r>
            <a:endParaRPr lang="ko-KR" altLang="en-US" sz="24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" name="톱니 모양의 오른쪽 화살표 12"/>
          <p:cNvSpPr/>
          <p:nvPr/>
        </p:nvSpPr>
        <p:spPr>
          <a:xfrm rot="19448044">
            <a:off x="2711068" y="3622557"/>
            <a:ext cx="1134572" cy="1071540"/>
          </a:xfrm>
          <a:prstGeom prst="notchedRightArrow">
            <a:avLst>
              <a:gd name="adj1" fmla="val 22419"/>
              <a:gd name="adj2" fmla="val 82175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079836" y="3978370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3</a:t>
            </a:r>
            <a:endParaRPr lang="ko-KR" altLang="en-US" sz="2400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3" t="619" r="3191" b="67978"/>
          <a:stretch/>
        </p:blipFill>
        <p:spPr>
          <a:xfrm>
            <a:off x="704528" y="3999837"/>
            <a:ext cx="1836347" cy="17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63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지진해일의 피해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4488" y="1196752"/>
            <a:ext cx="6912768" cy="312494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ko-KR" altLang="en-US" sz="2400" b="1" dirty="0" smtClean="0">
                <a:latin typeface="굴림" pitchFamily="50" charset="-127"/>
                <a:ea typeface="굴림" pitchFamily="50" charset="-127"/>
              </a:rPr>
              <a:t>피해 개요</a:t>
            </a:r>
            <a:endParaRPr lang="en-US" altLang="ko-KR" sz="2400" b="1" dirty="0" smtClean="0">
              <a:latin typeface="굴림" pitchFamily="50" charset="-127"/>
              <a:ea typeface="굴림" pitchFamily="50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기상청은 한반도 인근 해역에서 일정 규모 이상의 지진이 발생하거나 지진해일의 가능성이 있을 때 해안지역에 지진해일 특보를 발표함</a:t>
            </a:r>
            <a:endParaRPr lang="en-US" altLang="ko-KR" sz="2000" dirty="0">
              <a:latin typeface="굴림" pitchFamily="50" charset="-127"/>
              <a:ea typeface="굴림" pitchFamily="50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동해의 지진해일 감시를 위하여 울릉도에 해일 파고계를 설치하여 운영하고 있음</a:t>
            </a:r>
            <a:endParaRPr lang="en-US" altLang="ko-KR" sz="2000" dirty="0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42F2-F157-435C-9BB2-8F0028F2A7D6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344488" y="4177679"/>
            <a:ext cx="8856984" cy="2059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sz="2400" b="1" dirty="0" smtClean="0">
                <a:latin typeface="굴림" pitchFamily="50" charset="-127"/>
                <a:ea typeface="굴림" pitchFamily="50" charset="-127"/>
              </a:rPr>
              <a:t>Earthquakes Trends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Since 1978, when full scale seismic observation was first started, a total of 770 earthquakes have occurred in and around the vicinity of the Korean Peninsula</a:t>
            </a:r>
            <a:endParaRPr lang="en-US" altLang="ko-KR" sz="2000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6" name="동영상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29264" y="2016224"/>
            <a:ext cx="2075723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1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팔각형 8"/>
          <p:cNvSpPr/>
          <p:nvPr/>
        </p:nvSpPr>
        <p:spPr>
          <a:xfrm>
            <a:off x="2000672" y="1556792"/>
            <a:ext cx="2448272" cy="792088"/>
          </a:xfrm>
          <a:prstGeom prst="octagon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팔각형 9"/>
          <p:cNvSpPr/>
          <p:nvPr/>
        </p:nvSpPr>
        <p:spPr>
          <a:xfrm>
            <a:off x="4448944" y="1556792"/>
            <a:ext cx="2448272" cy="792088"/>
          </a:xfrm>
          <a:prstGeom prst="octagon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팔각형 10"/>
          <p:cNvSpPr/>
          <p:nvPr/>
        </p:nvSpPr>
        <p:spPr>
          <a:xfrm>
            <a:off x="6897216" y="1556792"/>
            <a:ext cx="2448272" cy="792088"/>
          </a:xfrm>
          <a:prstGeom prst="octagon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장소별 대피방법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42F2-F157-435C-9BB2-8F0028F2A7D6}" type="slidenum">
              <a:rPr lang="ko-KR" altLang="en-US" smtClean="0"/>
              <a:t>4</a:t>
            </a:fld>
            <a:endParaRPr lang="ko-KR" altLang="en-US"/>
          </a:p>
        </p:txBody>
      </p:sp>
      <p:graphicFrame>
        <p:nvGraphicFramePr>
          <p:cNvPr id="8" name="내용 개체 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0231981"/>
              </p:ext>
            </p:extLst>
          </p:nvPr>
        </p:nvGraphicFramePr>
        <p:xfrm>
          <a:off x="2000674" y="2348880"/>
          <a:ext cx="7410027" cy="381642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470009"/>
                <a:gridCol w="2470009"/>
                <a:gridCol w="2470009"/>
              </a:tblGrid>
              <a:tr h="95410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rPr>
                        <a:t>가장 안전한 장소로</a:t>
                      </a:r>
                      <a:endParaRPr lang="en-US" altLang="ko-KR" dirty="0" smtClean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rPr>
                        <a:t>피하기</a:t>
                      </a:r>
                      <a:endParaRPr lang="en-US" altLang="ko-KR" dirty="0" smtClean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rPr>
                        <a:t>유리창이나 간판 등에 주의하기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rPr>
                        <a:t>지진이 났을 때는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rPr>
                        <a:t>엘리베이터 이용 금지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</a:tr>
              <a:tr h="95410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rPr>
                        <a:t>불이</a:t>
                      </a:r>
                      <a:r>
                        <a:rPr lang="ko-KR" altLang="en-US" baseline="0" dirty="0" smtClean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rPr>
                        <a:t> 날 수 있는 것들의 스위치를 모두 끄기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rPr>
                        <a:t>가방 등 소지품으로</a:t>
                      </a:r>
                      <a:endParaRPr lang="en-US" altLang="ko-KR" dirty="0" smtClean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rPr>
                        <a:t>머리를 보호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rPr>
                        <a:t>가장 가까운 층으로</a:t>
                      </a:r>
                      <a:endParaRPr lang="en-US" altLang="ko-KR" dirty="0" smtClean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rPr>
                        <a:t>신속하게 대피</a:t>
                      </a:r>
                    </a:p>
                  </a:txBody>
                  <a:tcPr anchor="ctr"/>
                </a:tc>
              </a:tr>
              <a:tr h="95410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rPr>
                        <a:t>무너지는 책장이나 선반 등에 주의하기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rPr>
                        <a:t>가장 가까운 넓은</a:t>
                      </a:r>
                      <a:endParaRPr lang="en-US" altLang="ko-KR" dirty="0" smtClean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rPr>
                        <a:t>공터로 대피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rPr>
                        <a:t>갇힌 상태라도 침착하게 구조 기다리기</a:t>
                      </a:r>
                    </a:p>
                  </a:txBody>
                  <a:tcPr anchor="ctr"/>
                </a:tc>
              </a:tr>
              <a:tr h="95410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rPr>
                        <a:t>유언비어에 흔들리지 않으며 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rPr>
                        <a:t>TV,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rPr>
                        <a:t>라디오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lang="ko-KR" altLang="en-US" baseline="0" dirty="0" smtClean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rPr>
                        <a:t>등의 정보에 따라 행동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모서리가 둥근 직사각형 11"/>
          <p:cNvSpPr/>
          <p:nvPr/>
        </p:nvSpPr>
        <p:spPr>
          <a:xfrm>
            <a:off x="2144688" y="1556792"/>
            <a:ext cx="2160240" cy="792088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실내에서</a:t>
            </a:r>
            <a:endParaRPr lang="ko-KR" altLang="en-US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4592960" y="1556792"/>
            <a:ext cx="2160240" cy="792088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번화가에서</a:t>
            </a:r>
            <a:endParaRPr lang="ko-KR" altLang="en-US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7041232" y="1556792"/>
            <a:ext cx="2160240" cy="792088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엘리베이터에서</a:t>
            </a:r>
            <a:endParaRPr lang="ko-KR" altLang="en-US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" name="줄무늬가 있는 오른쪽 화살표 14"/>
          <p:cNvSpPr/>
          <p:nvPr/>
        </p:nvSpPr>
        <p:spPr>
          <a:xfrm>
            <a:off x="488504" y="2348880"/>
            <a:ext cx="1512168" cy="936104"/>
          </a:xfrm>
          <a:prstGeom prst="stripedRightArrow">
            <a:avLst>
              <a:gd name="adj1" fmla="val 83061"/>
              <a:gd name="adj2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대피</a:t>
            </a:r>
            <a:r>
              <a:rPr lang="en-US" altLang="ko-KR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1</a:t>
            </a:r>
            <a:endParaRPr lang="ko-KR" altLang="en-US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" name="줄무늬가 있는 오른쪽 화살표 15"/>
          <p:cNvSpPr/>
          <p:nvPr/>
        </p:nvSpPr>
        <p:spPr>
          <a:xfrm>
            <a:off x="488504" y="3284984"/>
            <a:ext cx="1512168" cy="936104"/>
          </a:xfrm>
          <a:prstGeom prst="stripedRightArrow">
            <a:avLst>
              <a:gd name="adj1" fmla="val 83061"/>
              <a:gd name="adj2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대피</a:t>
            </a:r>
            <a:r>
              <a:rPr lang="en-US" altLang="ko-KR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2</a:t>
            </a:r>
            <a:endParaRPr lang="ko-KR" altLang="en-US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" name="줄무늬가 있는 오른쪽 화살표 16"/>
          <p:cNvSpPr/>
          <p:nvPr/>
        </p:nvSpPr>
        <p:spPr>
          <a:xfrm>
            <a:off x="488504" y="4221088"/>
            <a:ext cx="1512168" cy="936104"/>
          </a:xfrm>
          <a:prstGeom prst="stripedRightArrow">
            <a:avLst>
              <a:gd name="adj1" fmla="val 83061"/>
              <a:gd name="adj2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대피</a:t>
            </a:r>
            <a:r>
              <a:rPr lang="en-US" altLang="ko-KR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3</a:t>
            </a:r>
            <a:endParaRPr lang="ko-KR" altLang="en-US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8" name="줄무늬가 있는 오른쪽 화살표 17"/>
          <p:cNvSpPr/>
          <p:nvPr/>
        </p:nvSpPr>
        <p:spPr>
          <a:xfrm>
            <a:off x="488504" y="5157192"/>
            <a:ext cx="1512168" cy="936104"/>
          </a:xfrm>
          <a:prstGeom prst="stripedRightArrow">
            <a:avLst>
              <a:gd name="adj1" fmla="val 83061"/>
              <a:gd name="adj2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공통</a:t>
            </a:r>
            <a:endParaRPr lang="ko-KR" altLang="en-US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8681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지진의 발생 추이</a:t>
            </a:r>
            <a:endParaRPr lang="ko-KR" alt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4461405"/>
              </p:ext>
            </p:extLst>
          </p:nvPr>
        </p:nvGraphicFramePr>
        <p:xfrm>
          <a:off x="495300" y="1600200"/>
          <a:ext cx="8915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42F2-F157-435C-9BB2-8F0028F2A7D6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6" name="타원형 설명선 5"/>
          <p:cNvSpPr/>
          <p:nvPr/>
        </p:nvSpPr>
        <p:spPr>
          <a:xfrm>
            <a:off x="6537176" y="2420888"/>
            <a:ext cx="2088232" cy="432048"/>
          </a:xfrm>
          <a:prstGeom prst="wedgeEllipseCallout">
            <a:avLst>
              <a:gd name="adj1" fmla="val -84187"/>
              <a:gd name="adj2" fmla="val 3891"/>
            </a:avLst>
          </a:prstGeom>
          <a:solidFill>
            <a:srgbClr val="0070C0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발생 최고</a:t>
            </a:r>
            <a:endParaRPr lang="ko-KR" altLang="en-US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22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지진의 발생 과정 및 업무 흐름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42F2-F157-435C-9BB2-8F0028F2A7D6}" type="slidenum">
              <a:rPr lang="ko-KR" altLang="en-US" smtClean="0"/>
              <a:t>6</a:t>
            </a:fld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344488" y="1304764"/>
            <a:ext cx="4464496" cy="4788532"/>
            <a:chOff x="344488" y="1304764"/>
            <a:chExt cx="4464496" cy="4788532"/>
          </a:xfrm>
        </p:grpSpPr>
        <p:sp>
          <p:nvSpPr>
            <p:cNvPr id="5" name="배지 4"/>
            <p:cNvSpPr/>
            <p:nvPr/>
          </p:nvSpPr>
          <p:spPr>
            <a:xfrm>
              <a:off x="344488" y="1556792"/>
              <a:ext cx="4464496" cy="4536504"/>
            </a:xfrm>
            <a:prstGeom prst="plaque">
              <a:avLst>
                <a:gd name="adj" fmla="val 384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" name="타원 12"/>
            <p:cNvSpPr/>
            <p:nvPr/>
          </p:nvSpPr>
          <p:spPr>
            <a:xfrm>
              <a:off x="565273" y="2276872"/>
              <a:ext cx="3960440" cy="108012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9" name="한쪽 모서리가 둥근 사각형 8"/>
            <p:cNvSpPr/>
            <p:nvPr/>
          </p:nvSpPr>
          <p:spPr>
            <a:xfrm>
              <a:off x="1348765" y="1304764"/>
              <a:ext cx="2455942" cy="504056"/>
            </a:xfrm>
            <a:prstGeom prst="round1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지진의 발생 과정</a:t>
              </a:r>
              <a:endParaRPr lang="ko-KR" altLang="en-US" dirty="0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10" name="아래쪽 화살표 설명선 9"/>
            <p:cNvSpPr/>
            <p:nvPr/>
          </p:nvSpPr>
          <p:spPr>
            <a:xfrm>
              <a:off x="776536" y="3284984"/>
              <a:ext cx="3672408" cy="864096"/>
            </a:xfrm>
            <a:prstGeom prst="downArrowCallout">
              <a:avLst>
                <a:gd name="adj1" fmla="val 209943"/>
                <a:gd name="adj2" fmla="val 170000"/>
                <a:gd name="adj3" fmla="val 25000"/>
                <a:gd name="adj4" fmla="val 64977"/>
              </a:avLst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11" name="평행 사변형 10"/>
            <p:cNvSpPr/>
            <p:nvPr/>
          </p:nvSpPr>
          <p:spPr>
            <a:xfrm>
              <a:off x="848544" y="2060848"/>
              <a:ext cx="1584176" cy="648072"/>
            </a:xfrm>
            <a:prstGeom prst="parallelogram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mtClean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해저</a:t>
              </a:r>
              <a:endParaRPr lang="en-US" altLang="ko-KR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지</a:t>
              </a:r>
              <a:r>
                <a:rPr lang="ko-KR" altLang="en-US" dirty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진</a:t>
              </a:r>
            </a:p>
          </p:txBody>
        </p:sp>
        <p:sp>
          <p:nvSpPr>
            <p:cNvPr id="12" name="평행 사변형 11"/>
            <p:cNvSpPr/>
            <p:nvPr/>
          </p:nvSpPr>
          <p:spPr>
            <a:xfrm flipH="1">
              <a:off x="2648744" y="2060848"/>
              <a:ext cx="1584176" cy="648072"/>
            </a:xfrm>
            <a:prstGeom prst="parallelogram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지하융기</a:t>
              </a:r>
              <a:endParaRPr lang="en-US" altLang="ko-KR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침</a:t>
              </a:r>
              <a:r>
                <a:rPr lang="ko-KR" altLang="en-US" dirty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하</a:t>
              </a:r>
            </a:p>
          </p:txBody>
        </p:sp>
        <p:sp>
          <p:nvSpPr>
            <p:cNvPr id="14" name="하트 13"/>
            <p:cNvSpPr/>
            <p:nvPr/>
          </p:nvSpPr>
          <p:spPr>
            <a:xfrm>
              <a:off x="1136576" y="3140968"/>
              <a:ext cx="2880320" cy="792088"/>
            </a:xfrm>
            <a:prstGeom prst="heart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  <a:latin typeface="돋움" pitchFamily="50" charset="-127"/>
                  <a:ea typeface="돋움" pitchFamily="50" charset="-127"/>
                </a:rPr>
                <a:t>빠져나</a:t>
              </a:r>
              <a:r>
                <a:rPr lang="ko-KR" altLang="en-US" dirty="0">
                  <a:solidFill>
                    <a:schemeClr val="bg1"/>
                  </a:solidFill>
                  <a:latin typeface="돋움" pitchFamily="50" charset="-127"/>
                  <a:ea typeface="돋움" pitchFamily="50" charset="-127"/>
                </a:rPr>
                <a:t>감</a:t>
              </a:r>
            </a:p>
          </p:txBody>
        </p:sp>
        <p:sp>
          <p:nvSpPr>
            <p:cNvPr id="15" name="갈매기형 수장 14"/>
            <p:cNvSpPr/>
            <p:nvPr/>
          </p:nvSpPr>
          <p:spPr>
            <a:xfrm rot="961162">
              <a:off x="692720" y="2852628"/>
              <a:ext cx="1336334" cy="620046"/>
            </a:xfrm>
            <a:prstGeom prst="chevron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단층</a:t>
              </a:r>
              <a:endParaRPr lang="en-US" altLang="ko-KR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발</a:t>
              </a:r>
              <a:r>
                <a:rPr lang="ko-KR" altLang="en-US" dirty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생</a:t>
              </a:r>
            </a:p>
          </p:txBody>
        </p:sp>
        <p:sp>
          <p:nvSpPr>
            <p:cNvPr id="16" name="갈매기형 수장 15"/>
            <p:cNvSpPr/>
            <p:nvPr/>
          </p:nvSpPr>
          <p:spPr>
            <a:xfrm rot="20638838" flipH="1">
              <a:off x="3091120" y="2852628"/>
              <a:ext cx="1336334" cy="620046"/>
            </a:xfrm>
            <a:prstGeom prst="chevron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파도</a:t>
              </a:r>
              <a:endParaRPr lang="en-US" altLang="ko-KR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발</a:t>
              </a:r>
              <a:r>
                <a:rPr lang="ko-KR" altLang="en-US" dirty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생</a:t>
              </a:r>
            </a:p>
          </p:txBody>
        </p:sp>
        <p:sp>
          <p:nvSpPr>
            <p:cNvPr id="17" name="오각형 16"/>
            <p:cNvSpPr/>
            <p:nvPr/>
          </p:nvSpPr>
          <p:spPr>
            <a:xfrm>
              <a:off x="776536" y="4437112"/>
              <a:ext cx="571303" cy="1296144"/>
            </a:xfrm>
            <a:prstGeom prst="homePlate">
              <a:avLst>
                <a:gd name="adj" fmla="val 27343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해안가</a:t>
              </a:r>
              <a:endParaRPr lang="ko-KR" altLang="en-US" dirty="0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18" name="순서도: 데이터 17"/>
            <p:cNvSpPr/>
            <p:nvPr/>
          </p:nvSpPr>
          <p:spPr>
            <a:xfrm flipH="1">
              <a:off x="1611259" y="4437112"/>
              <a:ext cx="571303" cy="1296144"/>
            </a:xfrm>
            <a:prstGeom prst="flowChartInputOutpu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썰물현상</a:t>
              </a:r>
              <a:endParaRPr lang="ko-KR" altLang="en-US" dirty="0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19" name="원통 18"/>
            <p:cNvSpPr/>
            <p:nvPr/>
          </p:nvSpPr>
          <p:spPr>
            <a:xfrm>
              <a:off x="2432720" y="4437112"/>
              <a:ext cx="571303" cy="1296144"/>
            </a:xfrm>
            <a:prstGeom prst="can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접</a:t>
              </a:r>
              <a:r>
                <a:rPr lang="ko-KR" altLang="en-US" dirty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근</a:t>
              </a:r>
              <a:endParaRPr lang="en-US" altLang="ko-KR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20" name="구름 모양 설명선 19"/>
            <p:cNvSpPr/>
            <p:nvPr/>
          </p:nvSpPr>
          <p:spPr>
            <a:xfrm>
              <a:off x="3440832" y="4581128"/>
              <a:ext cx="1260140" cy="864096"/>
            </a:xfrm>
            <a:prstGeom prst="cloudCallout">
              <a:avLst>
                <a:gd name="adj1" fmla="val -73405"/>
                <a:gd name="adj2" fmla="val 59244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해일</a:t>
              </a:r>
              <a:endParaRPr lang="ko-KR" altLang="en-US" dirty="0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</p:txBody>
        </p:sp>
        <p:cxnSp>
          <p:nvCxnSpPr>
            <p:cNvPr id="22" name="꺾인 연결선 21"/>
            <p:cNvCxnSpPr>
              <a:stCxn id="17" idx="0"/>
              <a:endCxn id="18" idx="1"/>
            </p:cNvCxnSpPr>
            <p:nvPr/>
          </p:nvCxnSpPr>
          <p:spPr>
            <a:xfrm rot="5400000" flipH="1" flipV="1">
              <a:off x="1440496" y="3980698"/>
              <a:ext cx="12700" cy="912828"/>
            </a:xfrm>
            <a:prstGeom prst="bentConnector3">
              <a:avLst>
                <a:gd name="adj1" fmla="val 1800000"/>
              </a:avLst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꺾인 연결선 24"/>
            <p:cNvCxnSpPr>
              <a:stCxn id="18" idx="4"/>
              <a:endCxn id="19" idx="3"/>
            </p:cNvCxnSpPr>
            <p:nvPr/>
          </p:nvCxnSpPr>
          <p:spPr>
            <a:xfrm rot="16200000" flipH="1">
              <a:off x="2307641" y="5322525"/>
              <a:ext cx="12700" cy="821462"/>
            </a:xfrm>
            <a:prstGeom prst="bentConnector3">
              <a:avLst>
                <a:gd name="adj1" fmla="val 1800000"/>
              </a:avLst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꺾인 연결선 27"/>
            <p:cNvCxnSpPr>
              <a:stCxn id="19" idx="1"/>
              <a:endCxn id="20" idx="3"/>
            </p:cNvCxnSpPr>
            <p:nvPr/>
          </p:nvCxnSpPr>
          <p:spPr>
            <a:xfrm rot="16200000" flipH="1">
              <a:off x="3297926" y="3857557"/>
              <a:ext cx="193421" cy="1352530"/>
            </a:xfrm>
            <a:prstGeom prst="bentConnector3">
              <a:avLst>
                <a:gd name="adj1" fmla="val -118188"/>
              </a:avLst>
            </a:prstGeom>
            <a:ln w="28575"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그룹 5"/>
          <p:cNvGrpSpPr/>
          <p:nvPr/>
        </p:nvGrpSpPr>
        <p:grpSpPr>
          <a:xfrm>
            <a:off x="5097016" y="1350389"/>
            <a:ext cx="4464496" cy="4742907"/>
            <a:chOff x="5097016" y="1350389"/>
            <a:chExt cx="4464496" cy="4742907"/>
          </a:xfrm>
        </p:grpSpPr>
        <p:sp>
          <p:nvSpPr>
            <p:cNvPr id="37" name="양쪽 모서리가 잘린 사각형 36"/>
            <p:cNvSpPr/>
            <p:nvPr/>
          </p:nvSpPr>
          <p:spPr>
            <a:xfrm flipV="1">
              <a:off x="5097016" y="1556792"/>
              <a:ext cx="4464496" cy="4536504"/>
            </a:xfrm>
            <a:prstGeom prst="snip2SameRect">
              <a:avLst>
                <a:gd name="adj1" fmla="val 5954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4" name="모서리가 둥근 직사각형 43"/>
            <p:cNvSpPr/>
            <p:nvPr/>
          </p:nvSpPr>
          <p:spPr>
            <a:xfrm>
              <a:off x="5385047" y="1808820"/>
              <a:ext cx="3888433" cy="212423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39" name="순서도: 내부 저장소 38"/>
            <p:cNvSpPr/>
            <p:nvPr/>
          </p:nvSpPr>
          <p:spPr>
            <a:xfrm>
              <a:off x="7329264" y="1350389"/>
              <a:ext cx="2232248" cy="458431"/>
            </a:xfrm>
            <a:prstGeom prst="flowChartInternalStorag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업무 흐름도</a:t>
              </a:r>
              <a:endParaRPr lang="ko-KR" altLang="en-US" dirty="0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</p:txBody>
        </p:sp>
        <p:graphicFrame>
          <p:nvGraphicFramePr>
            <p:cNvPr id="40" name="다이어그램 39"/>
            <p:cNvGraphicFramePr/>
            <p:nvPr>
              <p:extLst>
                <p:ext uri="{D42A27DB-BD31-4B8C-83A1-F6EECF244321}">
                  <p14:modId xmlns:p14="http://schemas.microsoft.com/office/powerpoint/2010/main" val="1498009872"/>
                </p:ext>
              </p:extLst>
            </p:nvPr>
          </p:nvGraphicFramePr>
          <p:xfrm>
            <a:off x="5385048" y="4430762"/>
            <a:ext cx="3883248" cy="159052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42" name="다이어그램 41"/>
            <p:cNvGraphicFramePr/>
            <p:nvPr>
              <p:extLst>
                <p:ext uri="{D42A27DB-BD31-4B8C-83A1-F6EECF244321}">
                  <p14:modId xmlns:p14="http://schemas.microsoft.com/office/powerpoint/2010/main" val="432534854"/>
                </p:ext>
              </p:extLst>
            </p:nvPr>
          </p:nvGraphicFramePr>
          <p:xfrm>
            <a:off x="5169024" y="2060848"/>
            <a:ext cx="4320480" cy="16201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43" name="위로 굽은 화살표 42"/>
            <p:cNvSpPr/>
            <p:nvPr/>
          </p:nvSpPr>
          <p:spPr>
            <a:xfrm rot="5400000">
              <a:off x="5659695" y="2934102"/>
              <a:ext cx="1034881" cy="1728191"/>
            </a:xfrm>
            <a:prstGeom prst="bentUpArrow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46" name="양쪽 대괄호 45"/>
            <p:cNvSpPr/>
            <p:nvPr/>
          </p:nvSpPr>
          <p:spPr>
            <a:xfrm>
              <a:off x="7207906" y="3825044"/>
              <a:ext cx="2160240" cy="490592"/>
            </a:xfrm>
            <a:prstGeom prst="bracketPair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latin typeface="돋움" pitchFamily="50" charset="-127"/>
                  <a:ea typeface="돋움" pitchFamily="50" charset="-127"/>
                </a:rPr>
                <a:t>주의보 경보 발표</a:t>
              </a:r>
              <a:endParaRPr lang="ko-KR" altLang="en-US" dirty="0">
                <a:latin typeface="돋움" pitchFamily="50" charset="-127"/>
                <a:ea typeface="돋움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649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>
            <a:solidFill>
              <a:schemeClr val="tx1"/>
            </a:solidFill>
            <a:latin typeface="돋움" pitchFamily="50" charset="-127"/>
            <a:ea typeface="돋움" pitchFamily="50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211</Words>
  <Application>Microsoft Office PowerPoint</Application>
  <PresentationFormat>A4 용지(210x297mm)</PresentationFormat>
  <Paragraphs>76</Paragraphs>
  <Slides>6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목차</vt:lpstr>
      <vt:lpstr>지진해일의 피해</vt:lpstr>
      <vt:lpstr>장소별 대피방법</vt:lpstr>
      <vt:lpstr>지진의 발생 추이</vt:lpstr>
      <vt:lpstr>지진의 발생 과정 및 업무 흐름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eood</cp:lastModifiedBy>
  <cp:revision>18</cp:revision>
  <dcterms:created xsi:type="dcterms:W3CDTF">2018-10-07T04:32:14Z</dcterms:created>
  <dcterms:modified xsi:type="dcterms:W3CDTF">2018-11-20T04:46:23Z</dcterms:modified>
</cp:coreProperties>
</file>