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F810A-CDEA-4C2B-9CF7-122F1E20E73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F3E65-9906-4B2B-BB11-7F0DF1B43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56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853-1AB5-4BEE-82FA-63B8800330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C50F-E919-45CE-BB6C-5B785BC6506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6B5E-B2B0-4D04-9388-BD237BEE7F5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29F6-31F9-42F6-AACE-F338789C3C9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052736"/>
          </a:xfrm>
          <a:prstGeom prst="homePlat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 userDrawn="1"/>
        </p:nvSpPr>
        <p:spPr>
          <a:xfrm>
            <a:off x="0" y="230504"/>
            <a:ext cx="9906000" cy="105273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384" y="6205496"/>
            <a:ext cx="1537717" cy="568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5AB4-2682-4D6F-BDF8-93DCF73EA4C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BB77-62E5-408E-BBE0-3DB22121201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D857-FF9E-4ECD-8E78-608AC13799A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68E-012D-45AD-A745-CE963C98C89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8DB0-D7D0-430F-B4AC-7CF3741AA8C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69B0-3F80-4F51-9386-7D015B4C09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2996-FCC6-4227-A25A-212A834E95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21C4-055E-4E20-86DB-74F30F70931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4</cp:revision>
  <dcterms:created xsi:type="dcterms:W3CDTF">2015-01-20T06:00:04Z</dcterms:created>
  <dcterms:modified xsi:type="dcterms:W3CDTF">2016-09-23T04:20:45Z</dcterms:modified>
</cp:coreProperties>
</file>