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90" y="-28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FBD1A-A961-4600-95EB-9DB6B0FBAECE}" type="datetimeFigureOut">
              <a:rPr lang="ko-KR" altLang="en-US" smtClean="0"/>
              <a:t>2018-11-14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94556-57E6-4ECC-921B-0AB62B2237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5198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E2CA3-0488-4BAA-AB90-AAE0330568A1}" type="datetime1">
              <a:rPr lang="ko-KR" altLang="en-US" smtClean="0"/>
              <a:t>2018-11-14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9CD-FFE3-4E5F-8D8D-EC73A1B29F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1289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2524-A050-46B8-B655-CEA32039929B}" type="datetime1">
              <a:rPr lang="ko-KR" altLang="en-US" smtClean="0"/>
              <a:t>2018-11-14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9CD-FFE3-4E5F-8D8D-EC73A1B29F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735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3451E-4D35-43A5-B3C1-23E50E2EE6D5}" type="datetime1">
              <a:rPr lang="ko-KR" altLang="en-US" smtClean="0"/>
              <a:t>2018-11-14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9CD-FFE3-4E5F-8D8D-EC73A1B29F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244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88504" y="6356351"/>
            <a:ext cx="2311400" cy="365125"/>
          </a:xfrm>
        </p:spPr>
        <p:txBody>
          <a:bodyPr/>
          <a:lstStyle>
            <a:lvl1pPr algn="l">
              <a:defRPr/>
            </a:lvl1pPr>
          </a:lstStyle>
          <a:p>
            <a:fld id="{C52559CD-FFE3-4E5F-8D8D-EC73A1B29F50}" type="slidenum">
              <a:rPr lang="ko-KR" altLang="en-US" smtClean="0"/>
              <a:pPr/>
              <a:t>‹#›</a:t>
            </a:fld>
            <a:r>
              <a:rPr lang="ko-KR" altLang="en-US" dirty="0" smtClean="0"/>
              <a:t>쪽</a:t>
            </a:r>
            <a:endParaRPr lang="ko-KR" altLang="en-US" dirty="0"/>
          </a:p>
        </p:txBody>
      </p:sp>
      <p:sp>
        <p:nvSpPr>
          <p:cNvPr id="7" name="양쪽 모서리가 잘린 사각형 6"/>
          <p:cNvSpPr/>
          <p:nvPr userDrawn="1"/>
        </p:nvSpPr>
        <p:spPr>
          <a:xfrm flipV="1">
            <a:off x="0" y="0"/>
            <a:ext cx="9906000" cy="1124744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사다리꼴 10"/>
          <p:cNvSpPr/>
          <p:nvPr userDrawn="1"/>
        </p:nvSpPr>
        <p:spPr>
          <a:xfrm>
            <a:off x="0" y="0"/>
            <a:ext cx="9906000" cy="1177502"/>
          </a:xfrm>
          <a:prstGeom prst="trapezoid">
            <a:avLst>
              <a:gd name="adj" fmla="val 108010"/>
            </a:avLst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15252"/>
            <a:ext cx="89154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  <a:latin typeface="궁서" pitchFamily="18" charset="-127"/>
                <a:ea typeface="궁서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0" y="6218063"/>
            <a:ext cx="1609725" cy="5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77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D828-EA7E-482E-9644-48143C1344CB}" type="datetime1">
              <a:rPr lang="ko-KR" altLang="en-US" smtClean="0"/>
              <a:t>2018-11-14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9CD-FFE3-4E5F-8D8D-EC73A1B29F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655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A264-4444-4A87-BCAB-64180B9FD2BD}" type="datetime1">
              <a:rPr lang="ko-KR" altLang="en-US" smtClean="0"/>
              <a:t>2018-11-14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9CD-FFE3-4E5F-8D8D-EC73A1B29F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3630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EBCC0-DECA-47C7-A5C6-0A521EF7305F}" type="datetime1">
              <a:rPr lang="ko-KR" altLang="en-US" smtClean="0"/>
              <a:t>2018-11-14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9CD-FFE3-4E5F-8D8D-EC73A1B29F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804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5D60-A86A-4241-80C6-DCD9782061F8}" type="datetime1">
              <a:rPr lang="ko-KR" altLang="en-US" smtClean="0"/>
              <a:t>2018-11-14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9CD-FFE3-4E5F-8D8D-EC73A1B29F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2154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58589-9B63-44FC-A8B8-195556D1C091}" type="datetime1">
              <a:rPr lang="ko-KR" altLang="en-US" smtClean="0"/>
              <a:t>2018-11-14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9CD-FFE3-4E5F-8D8D-EC73A1B29F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593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A6723-EEAC-492F-A55A-FFD6D17DF18D}" type="datetime1">
              <a:rPr lang="ko-KR" altLang="en-US" smtClean="0"/>
              <a:t>2018-11-14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9CD-FFE3-4E5F-8D8D-EC73A1B29F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4100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237B1-8E62-4288-B4F1-E668D3CCA0E9}" type="datetime1">
              <a:rPr lang="ko-KR" altLang="en-US" smtClean="0"/>
              <a:t>2018-11-14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9CD-FFE3-4E5F-8D8D-EC73A1B29F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3271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B2740-7F35-4F29-9832-40FE5CDBB5E0}" type="datetime1">
              <a:rPr lang="ko-KR" altLang="en-US" smtClean="0"/>
              <a:t>2018-11-14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559CD-FFE3-4E5F-8D8D-EC73A1B29F5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884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팔각형 12"/>
          <p:cNvSpPr/>
          <p:nvPr/>
        </p:nvSpPr>
        <p:spPr>
          <a:xfrm rot="20606569">
            <a:off x="325864" y="299254"/>
            <a:ext cx="2457849" cy="2457849"/>
          </a:xfrm>
          <a:custGeom>
            <a:avLst/>
            <a:gdLst>
              <a:gd name="connsiteX0" fmla="*/ 0 w 2952328"/>
              <a:gd name="connsiteY0" fmla="*/ 864707 h 2952328"/>
              <a:gd name="connsiteX1" fmla="*/ 864707 w 2952328"/>
              <a:gd name="connsiteY1" fmla="*/ 0 h 2952328"/>
              <a:gd name="connsiteX2" fmla="*/ 2087621 w 2952328"/>
              <a:gd name="connsiteY2" fmla="*/ 0 h 2952328"/>
              <a:gd name="connsiteX3" fmla="*/ 2952328 w 2952328"/>
              <a:gd name="connsiteY3" fmla="*/ 864707 h 2952328"/>
              <a:gd name="connsiteX4" fmla="*/ 2952328 w 2952328"/>
              <a:gd name="connsiteY4" fmla="*/ 2087621 h 2952328"/>
              <a:gd name="connsiteX5" fmla="*/ 2087621 w 2952328"/>
              <a:gd name="connsiteY5" fmla="*/ 2952328 h 2952328"/>
              <a:gd name="connsiteX6" fmla="*/ 864707 w 2952328"/>
              <a:gd name="connsiteY6" fmla="*/ 2952328 h 2952328"/>
              <a:gd name="connsiteX7" fmla="*/ 0 w 2952328"/>
              <a:gd name="connsiteY7" fmla="*/ 2087621 h 2952328"/>
              <a:gd name="connsiteX8" fmla="*/ 0 w 2952328"/>
              <a:gd name="connsiteY8" fmla="*/ 864707 h 2952328"/>
              <a:gd name="connsiteX0" fmla="*/ 0 w 2952328"/>
              <a:gd name="connsiteY0" fmla="*/ 864707 h 2952328"/>
              <a:gd name="connsiteX1" fmla="*/ 864707 w 2952328"/>
              <a:gd name="connsiteY1" fmla="*/ 0 h 2952328"/>
              <a:gd name="connsiteX2" fmla="*/ 2087621 w 2952328"/>
              <a:gd name="connsiteY2" fmla="*/ 0 h 2952328"/>
              <a:gd name="connsiteX3" fmla="*/ 2952328 w 2952328"/>
              <a:gd name="connsiteY3" fmla="*/ 864707 h 2952328"/>
              <a:gd name="connsiteX4" fmla="*/ 2952328 w 2952328"/>
              <a:gd name="connsiteY4" fmla="*/ 2087621 h 2952328"/>
              <a:gd name="connsiteX5" fmla="*/ 2087621 w 2952328"/>
              <a:gd name="connsiteY5" fmla="*/ 2952328 h 2952328"/>
              <a:gd name="connsiteX6" fmla="*/ 864707 w 2952328"/>
              <a:gd name="connsiteY6" fmla="*/ 2952328 h 2952328"/>
              <a:gd name="connsiteX7" fmla="*/ 0 w 2952328"/>
              <a:gd name="connsiteY7" fmla="*/ 2087621 h 2952328"/>
              <a:gd name="connsiteX8" fmla="*/ 0 w 2952328"/>
              <a:gd name="connsiteY8" fmla="*/ 864707 h 2952328"/>
              <a:gd name="connsiteX0" fmla="*/ 0 w 2952328"/>
              <a:gd name="connsiteY0" fmla="*/ 864707 h 2952328"/>
              <a:gd name="connsiteX1" fmla="*/ 864707 w 2952328"/>
              <a:gd name="connsiteY1" fmla="*/ 0 h 2952328"/>
              <a:gd name="connsiteX2" fmla="*/ 2087621 w 2952328"/>
              <a:gd name="connsiteY2" fmla="*/ 0 h 2952328"/>
              <a:gd name="connsiteX3" fmla="*/ 2952328 w 2952328"/>
              <a:gd name="connsiteY3" fmla="*/ 864707 h 2952328"/>
              <a:gd name="connsiteX4" fmla="*/ 2952328 w 2952328"/>
              <a:gd name="connsiteY4" fmla="*/ 2087621 h 2952328"/>
              <a:gd name="connsiteX5" fmla="*/ 2087621 w 2952328"/>
              <a:gd name="connsiteY5" fmla="*/ 2952328 h 2952328"/>
              <a:gd name="connsiteX6" fmla="*/ 864707 w 2952328"/>
              <a:gd name="connsiteY6" fmla="*/ 2952328 h 2952328"/>
              <a:gd name="connsiteX7" fmla="*/ 0 w 2952328"/>
              <a:gd name="connsiteY7" fmla="*/ 2087621 h 2952328"/>
              <a:gd name="connsiteX8" fmla="*/ 0 w 2952328"/>
              <a:gd name="connsiteY8" fmla="*/ 864707 h 2952328"/>
              <a:gd name="connsiteX0" fmla="*/ 0 w 2952328"/>
              <a:gd name="connsiteY0" fmla="*/ 864707 h 2952328"/>
              <a:gd name="connsiteX1" fmla="*/ 864707 w 2952328"/>
              <a:gd name="connsiteY1" fmla="*/ 0 h 2952328"/>
              <a:gd name="connsiteX2" fmla="*/ 2087621 w 2952328"/>
              <a:gd name="connsiteY2" fmla="*/ 0 h 2952328"/>
              <a:gd name="connsiteX3" fmla="*/ 2952328 w 2952328"/>
              <a:gd name="connsiteY3" fmla="*/ 864707 h 2952328"/>
              <a:gd name="connsiteX4" fmla="*/ 2952328 w 2952328"/>
              <a:gd name="connsiteY4" fmla="*/ 2087621 h 2952328"/>
              <a:gd name="connsiteX5" fmla="*/ 2087621 w 2952328"/>
              <a:gd name="connsiteY5" fmla="*/ 2952328 h 2952328"/>
              <a:gd name="connsiteX6" fmla="*/ 864707 w 2952328"/>
              <a:gd name="connsiteY6" fmla="*/ 2952328 h 2952328"/>
              <a:gd name="connsiteX7" fmla="*/ 0 w 2952328"/>
              <a:gd name="connsiteY7" fmla="*/ 2087621 h 2952328"/>
              <a:gd name="connsiteX8" fmla="*/ 0 w 2952328"/>
              <a:gd name="connsiteY8" fmla="*/ 864707 h 2952328"/>
              <a:gd name="connsiteX0" fmla="*/ 0 w 2952328"/>
              <a:gd name="connsiteY0" fmla="*/ 864707 h 2952328"/>
              <a:gd name="connsiteX1" fmla="*/ 864707 w 2952328"/>
              <a:gd name="connsiteY1" fmla="*/ 0 h 2952328"/>
              <a:gd name="connsiteX2" fmla="*/ 2087621 w 2952328"/>
              <a:gd name="connsiteY2" fmla="*/ 0 h 2952328"/>
              <a:gd name="connsiteX3" fmla="*/ 2952328 w 2952328"/>
              <a:gd name="connsiteY3" fmla="*/ 864707 h 2952328"/>
              <a:gd name="connsiteX4" fmla="*/ 2952328 w 2952328"/>
              <a:gd name="connsiteY4" fmla="*/ 2087621 h 2952328"/>
              <a:gd name="connsiteX5" fmla="*/ 2087621 w 2952328"/>
              <a:gd name="connsiteY5" fmla="*/ 2952328 h 2952328"/>
              <a:gd name="connsiteX6" fmla="*/ 864707 w 2952328"/>
              <a:gd name="connsiteY6" fmla="*/ 2952328 h 2952328"/>
              <a:gd name="connsiteX7" fmla="*/ 0 w 2952328"/>
              <a:gd name="connsiteY7" fmla="*/ 2087621 h 2952328"/>
              <a:gd name="connsiteX8" fmla="*/ 0 w 2952328"/>
              <a:gd name="connsiteY8" fmla="*/ 864707 h 2952328"/>
              <a:gd name="connsiteX0" fmla="*/ 0 w 2952328"/>
              <a:gd name="connsiteY0" fmla="*/ 864707 h 2952328"/>
              <a:gd name="connsiteX1" fmla="*/ 864707 w 2952328"/>
              <a:gd name="connsiteY1" fmla="*/ 0 h 2952328"/>
              <a:gd name="connsiteX2" fmla="*/ 2087621 w 2952328"/>
              <a:gd name="connsiteY2" fmla="*/ 0 h 2952328"/>
              <a:gd name="connsiteX3" fmla="*/ 2952328 w 2952328"/>
              <a:gd name="connsiteY3" fmla="*/ 864707 h 2952328"/>
              <a:gd name="connsiteX4" fmla="*/ 2952328 w 2952328"/>
              <a:gd name="connsiteY4" fmla="*/ 2087621 h 2952328"/>
              <a:gd name="connsiteX5" fmla="*/ 2087621 w 2952328"/>
              <a:gd name="connsiteY5" fmla="*/ 2952328 h 2952328"/>
              <a:gd name="connsiteX6" fmla="*/ 864707 w 2952328"/>
              <a:gd name="connsiteY6" fmla="*/ 2952328 h 2952328"/>
              <a:gd name="connsiteX7" fmla="*/ 0 w 2952328"/>
              <a:gd name="connsiteY7" fmla="*/ 2087621 h 2952328"/>
              <a:gd name="connsiteX8" fmla="*/ 0 w 2952328"/>
              <a:gd name="connsiteY8" fmla="*/ 864707 h 2952328"/>
              <a:gd name="connsiteX0" fmla="*/ 0 w 2952328"/>
              <a:gd name="connsiteY0" fmla="*/ 864707 h 2952328"/>
              <a:gd name="connsiteX1" fmla="*/ 864707 w 2952328"/>
              <a:gd name="connsiteY1" fmla="*/ 0 h 2952328"/>
              <a:gd name="connsiteX2" fmla="*/ 2087621 w 2952328"/>
              <a:gd name="connsiteY2" fmla="*/ 0 h 2952328"/>
              <a:gd name="connsiteX3" fmla="*/ 2952328 w 2952328"/>
              <a:gd name="connsiteY3" fmla="*/ 864707 h 2952328"/>
              <a:gd name="connsiteX4" fmla="*/ 2952328 w 2952328"/>
              <a:gd name="connsiteY4" fmla="*/ 2087621 h 2952328"/>
              <a:gd name="connsiteX5" fmla="*/ 2087621 w 2952328"/>
              <a:gd name="connsiteY5" fmla="*/ 2952328 h 2952328"/>
              <a:gd name="connsiteX6" fmla="*/ 864707 w 2952328"/>
              <a:gd name="connsiteY6" fmla="*/ 2952328 h 2952328"/>
              <a:gd name="connsiteX7" fmla="*/ 0 w 2952328"/>
              <a:gd name="connsiteY7" fmla="*/ 2087621 h 2952328"/>
              <a:gd name="connsiteX8" fmla="*/ 0 w 2952328"/>
              <a:gd name="connsiteY8" fmla="*/ 864707 h 2952328"/>
              <a:gd name="connsiteX0" fmla="*/ 0 w 2952328"/>
              <a:gd name="connsiteY0" fmla="*/ 864707 h 2952328"/>
              <a:gd name="connsiteX1" fmla="*/ 864707 w 2952328"/>
              <a:gd name="connsiteY1" fmla="*/ 0 h 2952328"/>
              <a:gd name="connsiteX2" fmla="*/ 2087621 w 2952328"/>
              <a:gd name="connsiteY2" fmla="*/ 0 h 2952328"/>
              <a:gd name="connsiteX3" fmla="*/ 2952328 w 2952328"/>
              <a:gd name="connsiteY3" fmla="*/ 864707 h 2952328"/>
              <a:gd name="connsiteX4" fmla="*/ 2952328 w 2952328"/>
              <a:gd name="connsiteY4" fmla="*/ 2087621 h 2952328"/>
              <a:gd name="connsiteX5" fmla="*/ 2087621 w 2952328"/>
              <a:gd name="connsiteY5" fmla="*/ 2952328 h 2952328"/>
              <a:gd name="connsiteX6" fmla="*/ 864707 w 2952328"/>
              <a:gd name="connsiteY6" fmla="*/ 2952328 h 2952328"/>
              <a:gd name="connsiteX7" fmla="*/ 0 w 2952328"/>
              <a:gd name="connsiteY7" fmla="*/ 2087621 h 2952328"/>
              <a:gd name="connsiteX8" fmla="*/ 0 w 2952328"/>
              <a:gd name="connsiteY8" fmla="*/ 864707 h 2952328"/>
              <a:gd name="connsiteX0" fmla="*/ 0 w 2952328"/>
              <a:gd name="connsiteY0" fmla="*/ 864707 h 2952328"/>
              <a:gd name="connsiteX1" fmla="*/ 864707 w 2952328"/>
              <a:gd name="connsiteY1" fmla="*/ 0 h 2952328"/>
              <a:gd name="connsiteX2" fmla="*/ 2087621 w 2952328"/>
              <a:gd name="connsiteY2" fmla="*/ 0 h 2952328"/>
              <a:gd name="connsiteX3" fmla="*/ 2952328 w 2952328"/>
              <a:gd name="connsiteY3" fmla="*/ 864707 h 2952328"/>
              <a:gd name="connsiteX4" fmla="*/ 2952328 w 2952328"/>
              <a:gd name="connsiteY4" fmla="*/ 2087621 h 2952328"/>
              <a:gd name="connsiteX5" fmla="*/ 2087621 w 2952328"/>
              <a:gd name="connsiteY5" fmla="*/ 2952328 h 2952328"/>
              <a:gd name="connsiteX6" fmla="*/ 864707 w 2952328"/>
              <a:gd name="connsiteY6" fmla="*/ 2952328 h 2952328"/>
              <a:gd name="connsiteX7" fmla="*/ 0 w 2952328"/>
              <a:gd name="connsiteY7" fmla="*/ 2087621 h 2952328"/>
              <a:gd name="connsiteX8" fmla="*/ 0 w 2952328"/>
              <a:gd name="connsiteY8" fmla="*/ 864707 h 2952328"/>
              <a:gd name="connsiteX0" fmla="*/ 0 w 2952328"/>
              <a:gd name="connsiteY0" fmla="*/ 864707 h 2952328"/>
              <a:gd name="connsiteX1" fmla="*/ 864707 w 2952328"/>
              <a:gd name="connsiteY1" fmla="*/ 0 h 2952328"/>
              <a:gd name="connsiteX2" fmla="*/ 2087621 w 2952328"/>
              <a:gd name="connsiteY2" fmla="*/ 0 h 2952328"/>
              <a:gd name="connsiteX3" fmla="*/ 2952328 w 2952328"/>
              <a:gd name="connsiteY3" fmla="*/ 864707 h 2952328"/>
              <a:gd name="connsiteX4" fmla="*/ 2952328 w 2952328"/>
              <a:gd name="connsiteY4" fmla="*/ 2087621 h 2952328"/>
              <a:gd name="connsiteX5" fmla="*/ 2087621 w 2952328"/>
              <a:gd name="connsiteY5" fmla="*/ 2952328 h 2952328"/>
              <a:gd name="connsiteX6" fmla="*/ 864707 w 2952328"/>
              <a:gd name="connsiteY6" fmla="*/ 2952328 h 2952328"/>
              <a:gd name="connsiteX7" fmla="*/ 0 w 2952328"/>
              <a:gd name="connsiteY7" fmla="*/ 2087621 h 2952328"/>
              <a:gd name="connsiteX8" fmla="*/ 0 w 2952328"/>
              <a:gd name="connsiteY8" fmla="*/ 864707 h 2952328"/>
              <a:gd name="connsiteX0" fmla="*/ 0 w 2952328"/>
              <a:gd name="connsiteY0" fmla="*/ 864707 h 2952328"/>
              <a:gd name="connsiteX1" fmla="*/ 864707 w 2952328"/>
              <a:gd name="connsiteY1" fmla="*/ 0 h 2952328"/>
              <a:gd name="connsiteX2" fmla="*/ 2087621 w 2952328"/>
              <a:gd name="connsiteY2" fmla="*/ 0 h 2952328"/>
              <a:gd name="connsiteX3" fmla="*/ 2952328 w 2952328"/>
              <a:gd name="connsiteY3" fmla="*/ 864707 h 2952328"/>
              <a:gd name="connsiteX4" fmla="*/ 2952328 w 2952328"/>
              <a:gd name="connsiteY4" fmla="*/ 2087621 h 2952328"/>
              <a:gd name="connsiteX5" fmla="*/ 2087621 w 2952328"/>
              <a:gd name="connsiteY5" fmla="*/ 2952328 h 2952328"/>
              <a:gd name="connsiteX6" fmla="*/ 864707 w 2952328"/>
              <a:gd name="connsiteY6" fmla="*/ 2952328 h 2952328"/>
              <a:gd name="connsiteX7" fmla="*/ 0 w 2952328"/>
              <a:gd name="connsiteY7" fmla="*/ 2087621 h 2952328"/>
              <a:gd name="connsiteX8" fmla="*/ 0 w 2952328"/>
              <a:gd name="connsiteY8" fmla="*/ 864707 h 2952328"/>
              <a:gd name="connsiteX0" fmla="*/ 0 w 2952328"/>
              <a:gd name="connsiteY0" fmla="*/ 864707 h 2952328"/>
              <a:gd name="connsiteX1" fmla="*/ 864707 w 2952328"/>
              <a:gd name="connsiteY1" fmla="*/ 0 h 2952328"/>
              <a:gd name="connsiteX2" fmla="*/ 2087621 w 2952328"/>
              <a:gd name="connsiteY2" fmla="*/ 0 h 2952328"/>
              <a:gd name="connsiteX3" fmla="*/ 2952328 w 2952328"/>
              <a:gd name="connsiteY3" fmla="*/ 864707 h 2952328"/>
              <a:gd name="connsiteX4" fmla="*/ 2952328 w 2952328"/>
              <a:gd name="connsiteY4" fmla="*/ 2087621 h 2952328"/>
              <a:gd name="connsiteX5" fmla="*/ 2087621 w 2952328"/>
              <a:gd name="connsiteY5" fmla="*/ 2952328 h 2952328"/>
              <a:gd name="connsiteX6" fmla="*/ 864707 w 2952328"/>
              <a:gd name="connsiteY6" fmla="*/ 2952328 h 2952328"/>
              <a:gd name="connsiteX7" fmla="*/ 1029904 w 2952328"/>
              <a:gd name="connsiteY7" fmla="*/ 2732514 h 2952328"/>
              <a:gd name="connsiteX8" fmla="*/ 0 w 2952328"/>
              <a:gd name="connsiteY8" fmla="*/ 864707 h 2952328"/>
              <a:gd name="connsiteX0" fmla="*/ 0 w 2952328"/>
              <a:gd name="connsiteY0" fmla="*/ 864707 h 2952328"/>
              <a:gd name="connsiteX1" fmla="*/ 864707 w 2952328"/>
              <a:gd name="connsiteY1" fmla="*/ 0 h 2952328"/>
              <a:gd name="connsiteX2" fmla="*/ 2087621 w 2952328"/>
              <a:gd name="connsiteY2" fmla="*/ 0 h 2952328"/>
              <a:gd name="connsiteX3" fmla="*/ 2952328 w 2952328"/>
              <a:gd name="connsiteY3" fmla="*/ 864707 h 2952328"/>
              <a:gd name="connsiteX4" fmla="*/ 1729919 w 2952328"/>
              <a:gd name="connsiteY4" fmla="*/ 2626636 h 2952328"/>
              <a:gd name="connsiteX5" fmla="*/ 2087621 w 2952328"/>
              <a:gd name="connsiteY5" fmla="*/ 2952328 h 2952328"/>
              <a:gd name="connsiteX6" fmla="*/ 864707 w 2952328"/>
              <a:gd name="connsiteY6" fmla="*/ 2952328 h 2952328"/>
              <a:gd name="connsiteX7" fmla="*/ 1029904 w 2952328"/>
              <a:gd name="connsiteY7" fmla="*/ 2732514 h 2952328"/>
              <a:gd name="connsiteX8" fmla="*/ 0 w 2952328"/>
              <a:gd name="connsiteY8" fmla="*/ 864707 h 295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2328" h="2952328">
                <a:moveTo>
                  <a:pt x="0" y="864707"/>
                </a:moveTo>
                <a:cubicBezTo>
                  <a:pt x="856127" y="845978"/>
                  <a:pt x="807477" y="480741"/>
                  <a:pt x="864707" y="0"/>
                </a:cubicBezTo>
                <a:cubicBezTo>
                  <a:pt x="1474476" y="231006"/>
                  <a:pt x="1343098" y="404261"/>
                  <a:pt x="2087621" y="0"/>
                </a:cubicBezTo>
                <a:cubicBezTo>
                  <a:pt x="2241103" y="499992"/>
                  <a:pt x="2259831" y="663099"/>
                  <a:pt x="2952328" y="864707"/>
                </a:cubicBezTo>
                <a:cubicBezTo>
                  <a:pt x="2538441" y="1416724"/>
                  <a:pt x="1412285" y="2218998"/>
                  <a:pt x="1729919" y="2626636"/>
                </a:cubicBezTo>
                <a:lnTo>
                  <a:pt x="2087621" y="2952328"/>
                </a:lnTo>
                <a:lnTo>
                  <a:pt x="864707" y="2952328"/>
                </a:lnTo>
                <a:lnTo>
                  <a:pt x="1029904" y="2732514"/>
                </a:lnTo>
                <a:cubicBezTo>
                  <a:pt x="1530418" y="2170872"/>
                  <a:pt x="317634" y="1253095"/>
                  <a:pt x="0" y="864707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" name="팔각형 12"/>
          <p:cNvSpPr/>
          <p:nvPr/>
        </p:nvSpPr>
        <p:spPr>
          <a:xfrm rot="1598750">
            <a:off x="2105095" y="1609171"/>
            <a:ext cx="1626100" cy="1626100"/>
          </a:xfrm>
          <a:custGeom>
            <a:avLst/>
            <a:gdLst>
              <a:gd name="connsiteX0" fmla="*/ 0 w 2952328"/>
              <a:gd name="connsiteY0" fmla="*/ 864707 h 2952328"/>
              <a:gd name="connsiteX1" fmla="*/ 864707 w 2952328"/>
              <a:gd name="connsiteY1" fmla="*/ 0 h 2952328"/>
              <a:gd name="connsiteX2" fmla="*/ 2087621 w 2952328"/>
              <a:gd name="connsiteY2" fmla="*/ 0 h 2952328"/>
              <a:gd name="connsiteX3" fmla="*/ 2952328 w 2952328"/>
              <a:gd name="connsiteY3" fmla="*/ 864707 h 2952328"/>
              <a:gd name="connsiteX4" fmla="*/ 2952328 w 2952328"/>
              <a:gd name="connsiteY4" fmla="*/ 2087621 h 2952328"/>
              <a:gd name="connsiteX5" fmla="*/ 2087621 w 2952328"/>
              <a:gd name="connsiteY5" fmla="*/ 2952328 h 2952328"/>
              <a:gd name="connsiteX6" fmla="*/ 864707 w 2952328"/>
              <a:gd name="connsiteY6" fmla="*/ 2952328 h 2952328"/>
              <a:gd name="connsiteX7" fmla="*/ 0 w 2952328"/>
              <a:gd name="connsiteY7" fmla="*/ 2087621 h 2952328"/>
              <a:gd name="connsiteX8" fmla="*/ 0 w 2952328"/>
              <a:gd name="connsiteY8" fmla="*/ 864707 h 2952328"/>
              <a:gd name="connsiteX0" fmla="*/ 0 w 2952328"/>
              <a:gd name="connsiteY0" fmla="*/ 864707 h 2952328"/>
              <a:gd name="connsiteX1" fmla="*/ 864707 w 2952328"/>
              <a:gd name="connsiteY1" fmla="*/ 0 h 2952328"/>
              <a:gd name="connsiteX2" fmla="*/ 2087621 w 2952328"/>
              <a:gd name="connsiteY2" fmla="*/ 0 h 2952328"/>
              <a:gd name="connsiteX3" fmla="*/ 2952328 w 2952328"/>
              <a:gd name="connsiteY3" fmla="*/ 864707 h 2952328"/>
              <a:gd name="connsiteX4" fmla="*/ 2952328 w 2952328"/>
              <a:gd name="connsiteY4" fmla="*/ 2087621 h 2952328"/>
              <a:gd name="connsiteX5" fmla="*/ 2087621 w 2952328"/>
              <a:gd name="connsiteY5" fmla="*/ 2952328 h 2952328"/>
              <a:gd name="connsiteX6" fmla="*/ 864707 w 2952328"/>
              <a:gd name="connsiteY6" fmla="*/ 2952328 h 2952328"/>
              <a:gd name="connsiteX7" fmla="*/ 0 w 2952328"/>
              <a:gd name="connsiteY7" fmla="*/ 2087621 h 2952328"/>
              <a:gd name="connsiteX8" fmla="*/ 0 w 2952328"/>
              <a:gd name="connsiteY8" fmla="*/ 864707 h 2952328"/>
              <a:gd name="connsiteX0" fmla="*/ 0 w 2952328"/>
              <a:gd name="connsiteY0" fmla="*/ 864707 h 2952328"/>
              <a:gd name="connsiteX1" fmla="*/ 864707 w 2952328"/>
              <a:gd name="connsiteY1" fmla="*/ 0 h 2952328"/>
              <a:gd name="connsiteX2" fmla="*/ 2087621 w 2952328"/>
              <a:gd name="connsiteY2" fmla="*/ 0 h 2952328"/>
              <a:gd name="connsiteX3" fmla="*/ 2952328 w 2952328"/>
              <a:gd name="connsiteY3" fmla="*/ 864707 h 2952328"/>
              <a:gd name="connsiteX4" fmla="*/ 2952328 w 2952328"/>
              <a:gd name="connsiteY4" fmla="*/ 2087621 h 2952328"/>
              <a:gd name="connsiteX5" fmla="*/ 2087621 w 2952328"/>
              <a:gd name="connsiteY5" fmla="*/ 2952328 h 2952328"/>
              <a:gd name="connsiteX6" fmla="*/ 864707 w 2952328"/>
              <a:gd name="connsiteY6" fmla="*/ 2952328 h 2952328"/>
              <a:gd name="connsiteX7" fmla="*/ 0 w 2952328"/>
              <a:gd name="connsiteY7" fmla="*/ 2087621 h 2952328"/>
              <a:gd name="connsiteX8" fmla="*/ 0 w 2952328"/>
              <a:gd name="connsiteY8" fmla="*/ 864707 h 2952328"/>
              <a:gd name="connsiteX0" fmla="*/ 0 w 2952328"/>
              <a:gd name="connsiteY0" fmla="*/ 864707 h 2952328"/>
              <a:gd name="connsiteX1" fmla="*/ 864707 w 2952328"/>
              <a:gd name="connsiteY1" fmla="*/ 0 h 2952328"/>
              <a:gd name="connsiteX2" fmla="*/ 2087621 w 2952328"/>
              <a:gd name="connsiteY2" fmla="*/ 0 h 2952328"/>
              <a:gd name="connsiteX3" fmla="*/ 2952328 w 2952328"/>
              <a:gd name="connsiteY3" fmla="*/ 864707 h 2952328"/>
              <a:gd name="connsiteX4" fmla="*/ 2952328 w 2952328"/>
              <a:gd name="connsiteY4" fmla="*/ 2087621 h 2952328"/>
              <a:gd name="connsiteX5" fmla="*/ 2087621 w 2952328"/>
              <a:gd name="connsiteY5" fmla="*/ 2952328 h 2952328"/>
              <a:gd name="connsiteX6" fmla="*/ 864707 w 2952328"/>
              <a:gd name="connsiteY6" fmla="*/ 2952328 h 2952328"/>
              <a:gd name="connsiteX7" fmla="*/ 0 w 2952328"/>
              <a:gd name="connsiteY7" fmla="*/ 2087621 h 2952328"/>
              <a:gd name="connsiteX8" fmla="*/ 0 w 2952328"/>
              <a:gd name="connsiteY8" fmla="*/ 864707 h 2952328"/>
              <a:gd name="connsiteX0" fmla="*/ 0 w 2952328"/>
              <a:gd name="connsiteY0" fmla="*/ 864707 h 2952328"/>
              <a:gd name="connsiteX1" fmla="*/ 864707 w 2952328"/>
              <a:gd name="connsiteY1" fmla="*/ 0 h 2952328"/>
              <a:gd name="connsiteX2" fmla="*/ 2087621 w 2952328"/>
              <a:gd name="connsiteY2" fmla="*/ 0 h 2952328"/>
              <a:gd name="connsiteX3" fmla="*/ 2952328 w 2952328"/>
              <a:gd name="connsiteY3" fmla="*/ 864707 h 2952328"/>
              <a:gd name="connsiteX4" fmla="*/ 2952328 w 2952328"/>
              <a:gd name="connsiteY4" fmla="*/ 2087621 h 2952328"/>
              <a:gd name="connsiteX5" fmla="*/ 2087621 w 2952328"/>
              <a:gd name="connsiteY5" fmla="*/ 2952328 h 2952328"/>
              <a:gd name="connsiteX6" fmla="*/ 864707 w 2952328"/>
              <a:gd name="connsiteY6" fmla="*/ 2952328 h 2952328"/>
              <a:gd name="connsiteX7" fmla="*/ 0 w 2952328"/>
              <a:gd name="connsiteY7" fmla="*/ 2087621 h 2952328"/>
              <a:gd name="connsiteX8" fmla="*/ 0 w 2952328"/>
              <a:gd name="connsiteY8" fmla="*/ 864707 h 2952328"/>
              <a:gd name="connsiteX0" fmla="*/ 0 w 2952328"/>
              <a:gd name="connsiteY0" fmla="*/ 864707 h 2952328"/>
              <a:gd name="connsiteX1" fmla="*/ 864707 w 2952328"/>
              <a:gd name="connsiteY1" fmla="*/ 0 h 2952328"/>
              <a:gd name="connsiteX2" fmla="*/ 2087621 w 2952328"/>
              <a:gd name="connsiteY2" fmla="*/ 0 h 2952328"/>
              <a:gd name="connsiteX3" fmla="*/ 2952328 w 2952328"/>
              <a:gd name="connsiteY3" fmla="*/ 864707 h 2952328"/>
              <a:gd name="connsiteX4" fmla="*/ 2952328 w 2952328"/>
              <a:gd name="connsiteY4" fmla="*/ 2087621 h 2952328"/>
              <a:gd name="connsiteX5" fmla="*/ 2087621 w 2952328"/>
              <a:gd name="connsiteY5" fmla="*/ 2952328 h 2952328"/>
              <a:gd name="connsiteX6" fmla="*/ 864707 w 2952328"/>
              <a:gd name="connsiteY6" fmla="*/ 2952328 h 2952328"/>
              <a:gd name="connsiteX7" fmla="*/ 0 w 2952328"/>
              <a:gd name="connsiteY7" fmla="*/ 2087621 h 2952328"/>
              <a:gd name="connsiteX8" fmla="*/ 0 w 2952328"/>
              <a:gd name="connsiteY8" fmla="*/ 864707 h 2952328"/>
              <a:gd name="connsiteX0" fmla="*/ 0 w 2952328"/>
              <a:gd name="connsiteY0" fmla="*/ 864707 h 2952328"/>
              <a:gd name="connsiteX1" fmla="*/ 864707 w 2952328"/>
              <a:gd name="connsiteY1" fmla="*/ 0 h 2952328"/>
              <a:gd name="connsiteX2" fmla="*/ 2087621 w 2952328"/>
              <a:gd name="connsiteY2" fmla="*/ 0 h 2952328"/>
              <a:gd name="connsiteX3" fmla="*/ 2952328 w 2952328"/>
              <a:gd name="connsiteY3" fmla="*/ 864707 h 2952328"/>
              <a:gd name="connsiteX4" fmla="*/ 2952328 w 2952328"/>
              <a:gd name="connsiteY4" fmla="*/ 2087621 h 2952328"/>
              <a:gd name="connsiteX5" fmla="*/ 2087621 w 2952328"/>
              <a:gd name="connsiteY5" fmla="*/ 2952328 h 2952328"/>
              <a:gd name="connsiteX6" fmla="*/ 864707 w 2952328"/>
              <a:gd name="connsiteY6" fmla="*/ 2952328 h 2952328"/>
              <a:gd name="connsiteX7" fmla="*/ 0 w 2952328"/>
              <a:gd name="connsiteY7" fmla="*/ 2087621 h 2952328"/>
              <a:gd name="connsiteX8" fmla="*/ 0 w 2952328"/>
              <a:gd name="connsiteY8" fmla="*/ 864707 h 2952328"/>
              <a:gd name="connsiteX0" fmla="*/ 0 w 2952328"/>
              <a:gd name="connsiteY0" fmla="*/ 864707 h 2952328"/>
              <a:gd name="connsiteX1" fmla="*/ 864707 w 2952328"/>
              <a:gd name="connsiteY1" fmla="*/ 0 h 2952328"/>
              <a:gd name="connsiteX2" fmla="*/ 2087621 w 2952328"/>
              <a:gd name="connsiteY2" fmla="*/ 0 h 2952328"/>
              <a:gd name="connsiteX3" fmla="*/ 2952328 w 2952328"/>
              <a:gd name="connsiteY3" fmla="*/ 864707 h 2952328"/>
              <a:gd name="connsiteX4" fmla="*/ 2952328 w 2952328"/>
              <a:gd name="connsiteY4" fmla="*/ 2087621 h 2952328"/>
              <a:gd name="connsiteX5" fmla="*/ 2087621 w 2952328"/>
              <a:gd name="connsiteY5" fmla="*/ 2952328 h 2952328"/>
              <a:gd name="connsiteX6" fmla="*/ 864707 w 2952328"/>
              <a:gd name="connsiteY6" fmla="*/ 2952328 h 2952328"/>
              <a:gd name="connsiteX7" fmla="*/ 0 w 2952328"/>
              <a:gd name="connsiteY7" fmla="*/ 2087621 h 2952328"/>
              <a:gd name="connsiteX8" fmla="*/ 0 w 2952328"/>
              <a:gd name="connsiteY8" fmla="*/ 864707 h 2952328"/>
              <a:gd name="connsiteX0" fmla="*/ 0 w 2952328"/>
              <a:gd name="connsiteY0" fmla="*/ 864707 h 2952328"/>
              <a:gd name="connsiteX1" fmla="*/ 864707 w 2952328"/>
              <a:gd name="connsiteY1" fmla="*/ 0 h 2952328"/>
              <a:gd name="connsiteX2" fmla="*/ 2087621 w 2952328"/>
              <a:gd name="connsiteY2" fmla="*/ 0 h 2952328"/>
              <a:gd name="connsiteX3" fmla="*/ 2952328 w 2952328"/>
              <a:gd name="connsiteY3" fmla="*/ 864707 h 2952328"/>
              <a:gd name="connsiteX4" fmla="*/ 2952328 w 2952328"/>
              <a:gd name="connsiteY4" fmla="*/ 2087621 h 2952328"/>
              <a:gd name="connsiteX5" fmla="*/ 2087621 w 2952328"/>
              <a:gd name="connsiteY5" fmla="*/ 2952328 h 2952328"/>
              <a:gd name="connsiteX6" fmla="*/ 864707 w 2952328"/>
              <a:gd name="connsiteY6" fmla="*/ 2952328 h 2952328"/>
              <a:gd name="connsiteX7" fmla="*/ 0 w 2952328"/>
              <a:gd name="connsiteY7" fmla="*/ 2087621 h 2952328"/>
              <a:gd name="connsiteX8" fmla="*/ 0 w 2952328"/>
              <a:gd name="connsiteY8" fmla="*/ 864707 h 2952328"/>
              <a:gd name="connsiteX0" fmla="*/ 0 w 2952328"/>
              <a:gd name="connsiteY0" fmla="*/ 864707 h 2952328"/>
              <a:gd name="connsiteX1" fmla="*/ 864707 w 2952328"/>
              <a:gd name="connsiteY1" fmla="*/ 0 h 2952328"/>
              <a:gd name="connsiteX2" fmla="*/ 2087621 w 2952328"/>
              <a:gd name="connsiteY2" fmla="*/ 0 h 2952328"/>
              <a:gd name="connsiteX3" fmla="*/ 2952328 w 2952328"/>
              <a:gd name="connsiteY3" fmla="*/ 864707 h 2952328"/>
              <a:gd name="connsiteX4" fmla="*/ 2952328 w 2952328"/>
              <a:gd name="connsiteY4" fmla="*/ 2087621 h 2952328"/>
              <a:gd name="connsiteX5" fmla="*/ 2087621 w 2952328"/>
              <a:gd name="connsiteY5" fmla="*/ 2952328 h 2952328"/>
              <a:gd name="connsiteX6" fmla="*/ 864707 w 2952328"/>
              <a:gd name="connsiteY6" fmla="*/ 2952328 h 2952328"/>
              <a:gd name="connsiteX7" fmla="*/ 0 w 2952328"/>
              <a:gd name="connsiteY7" fmla="*/ 2087621 h 2952328"/>
              <a:gd name="connsiteX8" fmla="*/ 0 w 2952328"/>
              <a:gd name="connsiteY8" fmla="*/ 864707 h 2952328"/>
              <a:gd name="connsiteX0" fmla="*/ 0 w 2952328"/>
              <a:gd name="connsiteY0" fmla="*/ 864707 h 2952328"/>
              <a:gd name="connsiteX1" fmla="*/ 864707 w 2952328"/>
              <a:gd name="connsiteY1" fmla="*/ 0 h 2952328"/>
              <a:gd name="connsiteX2" fmla="*/ 2087621 w 2952328"/>
              <a:gd name="connsiteY2" fmla="*/ 0 h 2952328"/>
              <a:gd name="connsiteX3" fmla="*/ 2952328 w 2952328"/>
              <a:gd name="connsiteY3" fmla="*/ 864707 h 2952328"/>
              <a:gd name="connsiteX4" fmla="*/ 2952328 w 2952328"/>
              <a:gd name="connsiteY4" fmla="*/ 2087621 h 2952328"/>
              <a:gd name="connsiteX5" fmla="*/ 2087621 w 2952328"/>
              <a:gd name="connsiteY5" fmla="*/ 2952328 h 2952328"/>
              <a:gd name="connsiteX6" fmla="*/ 864707 w 2952328"/>
              <a:gd name="connsiteY6" fmla="*/ 2952328 h 2952328"/>
              <a:gd name="connsiteX7" fmla="*/ 0 w 2952328"/>
              <a:gd name="connsiteY7" fmla="*/ 2087621 h 2952328"/>
              <a:gd name="connsiteX8" fmla="*/ 0 w 2952328"/>
              <a:gd name="connsiteY8" fmla="*/ 864707 h 2952328"/>
              <a:gd name="connsiteX0" fmla="*/ 0 w 2952328"/>
              <a:gd name="connsiteY0" fmla="*/ 864707 h 2952328"/>
              <a:gd name="connsiteX1" fmla="*/ 864707 w 2952328"/>
              <a:gd name="connsiteY1" fmla="*/ 0 h 2952328"/>
              <a:gd name="connsiteX2" fmla="*/ 2087621 w 2952328"/>
              <a:gd name="connsiteY2" fmla="*/ 0 h 2952328"/>
              <a:gd name="connsiteX3" fmla="*/ 2952328 w 2952328"/>
              <a:gd name="connsiteY3" fmla="*/ 864707 h 2952328"/>
              <a:gd name="connsiteX4" fmla="*/ 2952328 w 2952328"/>
              <a:gd name="connsiteY4" fmla="*/ 2087621 h 2952328"/>
              <a:gd name="connsiteX5" fmla="*/ 2087621 w 2952328"/>
              <a:gd name="connsiteY5" fmla="*/ 2952328 h 2952328"/>
              <a:gd name="connsiteX6" fmla="*/ 864707 w 2952328"/>
              <a:gd name="connsiteY6" fmla="*/ 2952328 h 2952328"/>
              <a:gd name="connsiteX7" fmla="*/ 1029904 w 2952328"/>
              <a:gd name="connsiteY7" fmla="*/ 2732514 h 2952328"/>
              <a:gd name="connsiteX8" fmla="*/ 0 w 2952328"/>
              <a:gd name="connsiteY8" fmla="*/ 864707 h 2952328"/>
              <a:gd name="connsiteX0" fmla="*/ 0 w 2952328"/>
              <a:gd name="connsiteY0" fmla="*/ 864707 h 2952328"/>
              <a:gd name="connsiteX1" fmla="*/ 864707 w 2952328"/>
              <a:gd name="connsiteY1" fmla="*/ 0 h 2952328"/>
              <a:gd name="connsiteX2" fmla="*/ 2087621 w 2952328"/>
              <a:gd name="connsiteY2" fmla="*/ 0 h 2952328"/>
              <a:gd name="connsiteX3" fmla="*/ 2952328 w 2952328"/>
              <a:gd name="connsiteY3" fmla="*/ 864707 h 2952328"/>
              <a:gd name="connsiteX4" fmla="*/ 1729919 w 2952328"/>
              <a:gd name="connsiteY4" fmla="*/ 2626636 h 2952328"/>
              <a:gd name="connsiteX5" fmla="*/ 2087621 w 2952328"/>
              <a:gd name="connsiteY5" fmla="*/ 2952328 h 2952328"/>
              <a:gd name="connsiteX6" fmla="*/ 864707 w 2952328"/>
              <a:gd name="connsiteY6" fmla="*/ 2952328 h 2952328"/>
              <a:gd name="connsiteX7" fmla="*/ 1029904 w 2952328"/>
              <a:gd name="connsiteY7" fmla="*/ 2732514 h 2952328"/>
              <a:gd name="connsiteX8" fmla="*/ 0 w 2952328"/>
              <a:gd name="connsiteY8" fmla="*/ 864707 h 295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2328" h="2952328">
                <a:moveTo>
                  <a:pt x="0" y="864707"/>
                </a:moveTo>
                <a:cubicBezTo>
                  <a:pt x="856127" y="845978"/>
                  <a:pt x="807477" y="480741"/>
                  <a:pt x="864707" y="0"/>
                </a:cubicBezTo>
                <a:cubicBezTo>
                  <a:pt x="1474476" y="231006"/>
                  <a:pt x="1343098" y="404261"/>
                  <a:pt x="2087621" y="0"/>
                </a:cubicBezTo>
                <a:cubicBezTo>
                  <a:pt x="2241103" y="499992"/>
                  <a:pt x="2259831" y="663099"/>
                  <a:pt x="2952328" y="864707"/>
                </a:cubicBezTo>
                <a:cubicBezTo>
                  <a:pt x="2538441" y="1416724"/>
                  <a:pt x="1412285" y="2218998"/>
                  <a:pt x="1729919" y="2626636"/>
                </a:cubicBezTo>
                <a:lnTo>
                  <a:pt x="2087621" y="2952328"/>
                </a:lnTo>
                <a:lnTo>
                  <a:pt x="864707" y="2952328"/>
                </a:lnTo>
                <a:lnTo>
                  <a:pt x="1029904" y="2732514"/>
                </a:lnTo>
                <a:cubicBezTo>
                  <a:pt x="1530418" y="2170872"/>
                  <a:pt x="317634" y="1253095"/>
                  <a:pt x="0" y="864707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352600" y="3212976"/>
            <a:ext cx="7413822" cy="1695091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Wave4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5400" b="1" cap="none" spc="0" dirty="0" smtClean="0">
                <a:ln w="12700">
                  <a:noFill/>
                  <a:prstDash val="solid"/>
                </a:ln>
                <a:effectLst>
                  <a:reflection blurRad="6350" stA="55000" endA="50" endPos="85000" dir="5400000" sy="-100000" algn="bl" rotWithShape="0"/>
                </a:effectLst>
                <a:latin typeface="궁서" pitchFamily="18" charset="-127"/>
                <a:ea typeface="궁서" pitchFamily="18" charset="-127"/>
              </a:rPr>
              <a:t>Practicing German</a:t>
            </a:r>
            <a:endParaRPr lang="en-US" altLang="ko-KR" sz="5400" b="1" cap="none" spc="0" dirty="0">
              <a:ln w="12700">
                <a:noFill/>
                <a:prstDash val="solid"/>
              </a:ln>
              <a:effectLst>
                <a:reflection blurRad="6350" stA="55000" endA="50" endPos="85000" dir="5400000" sy="-100000" algn="bl" rotWithShape="0"/>
              </a:effectLst>
              <a:latin typeface="궁서" pitchFamily="18" charset="-127"/>
              <a:ea typeface="궁서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clrChange>
              <a:clrFrom>
                <a:srgbClr val="9F9E9C"/>
              </a:clrFrom>
              <a:clrTo>
                <a:srgbClr val="9F9E9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00" y="362237"/>
            <a:ext cx="2681957" cy="99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67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십자형 5"/>
          <p:cNvSpPr/>
          <p:nvPr/>
        </p:nvSpPr>
        <p:spPr>
          <a:xfrm>
            <a:off x="1568624" y="1659317"/>
            <a:ext cx="5472608" cy="752026"/>
          </a:xfrm>
          <a:prstGeom prst="plus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독</a:t>
            </a:r>
            <a:r>
              <a:rPr lang="ko-KR" altLang="en-US" sz="24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일</a:t>
            </a:r>
            <a:r>
              <a:rPr lang="ko-KR" altLang="en-US" sz="24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어 연습</a:t>
            </a:r>
            <a:endParaRPr lang="ko-KR" altLang="en-US" sz="24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 차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9CD-FFE3-4E5F-8D8D-EC73A1B29F50}" type="slidenum">
              <a:rPr lang="ko-KR" altLang="en-US" smtClean="0"/>
              <a:pPr/>
              <a:t>2</a:t>
            </a:fld>
            <a:r>
              <a:rPr lang="ko-KR" altLang="en-US" smtClean="0"/>
              <a:t>쪽</a:t>
            </a:r>
            <a:endParaRPr lang="ko-KR" altLang="en-US" dirty="0"/>
          </a:p>
        </p:txBody>
      </p:sp>
      <p:sp>
        <p:nvSpPr>
          <p:cNvPr id="4" name="모서리가 접힌 도형 3"/>
          <p:cNvSpPr/>
          <p:nvPr/>
        </p:nvSpPr>
        <p:spPr>
          <a:xfrm rot="2700000">
            <a:off x="1364366" y="1559013"/>
            <a:ext cx="706093" cy="706093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3868" y="1681228"/>
            <a:ext cx="42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1</a:t>
            </a:r>
            <a:endParaRPr lang="ko-KR" altLang="en-US" sz="24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" name="십자형 10"/>
          <p:cNvSpPr/>
          <p:nvPr/>
        </p:nvSpPr>
        <p:spPr>
          <a:xfrm>
            <a:off x="1568624" y="2771383"/>
            <a:ext cx="5472608" cy="752026"/>
          </a:xfrm>
          <a:prstGeom prst="plus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독일어 연습의 사례</a:t>
            </a:r>
            <a:endParaRPr lang="ko-KR" altLang="en-US" sz="24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모서리가 접힌 도형 11"/>
          <p:cNvSpPr/>
          <p:nvPr/>
        </p:nvSpPr>
        <p:spPr>
          <a:xfrm rot="2700000">
            <a:off x="1364366" y="2671079"/>
            <a:ext cx="706093" cy="706093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13868" y="2793294"/>
            <a:ext cx="42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2</a:t>
            </a:r>
            <a:endParaRPr lang="ko-KR" altLang="en-US" sz="24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4" name="십자형 13"/>
          <p:cNvSpPr/>
          <p:nvPr/>
        </p:nvSpPr>
        <p:spPr>
          <a:xfrm>
            <a:off x="1568624" y="3923511"/>
            <a:ext cx="5472608" cy="752026"/>
          </a:xfrm>
          <a:prstGeom prst="plus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hlinkClick r:id="rId2" action="ppaction://hlinksldjump"/>
              </a:rPr>
              <a:t>독일어 연습의 효과</a:t>
            </a:r>
            <a:endParaRPr lang="ko-KR" altLang="en-US" sz="24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" name="모서리가 접힌 도형 14"/>
          <p:cNvSpPr/>
          <p:nvPr/>
        </p:nvSpPr>
        <p:spPr>
          <a:xfrm rot="2700000">
            <a:off x="1364366" y="3823207"/>
            <a:ext cx="706093" cy="706093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13868" y="3945422"/>
            <a:ext cx="42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latin typeface="굴림" pitchFamily="50" charset="-127"/>
                <a:ea typeface="굴림" pitchFamily="50" charset="-127"/>
              </a:rPr>
              <a:t>3</a:t>
            </a:r>
            <a:endParaRPr lang="ko-KR" altLang="en-US" sz="24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" name="십자형 16"/>
          <p:cNvSpPr/>
          <p:nvPr/>
        </p:nvSpPr>
        <p:spPr>
          <a:xfrm>
            <a:off x="1568624" y="5035577"/>
            <a:ext cx="5472608" cy="752026"/>
          </a:xfrm>
          <a:prstGeom prst="plus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독일어 </a:t>
            </a:r>
            <a:r>
              <a:rPr lang="ko-KR" altLang="en-US" sz="240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연습의 </a:t>
            </a:r>
            <a:r>
              <a:rPr lang="ko-KR" altLang="en-US" sz="240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방법</a:t>
            </a:r>
            <a:endParaRPr lang="ko-KR" altLang="en-US" sz="24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8" name="모서리가 접힌 도형 17"/>
          <p:cNvSpPr/>
          <p:nvPr/>
        </p:nvSpPr>
        <p:spPr>
          <a:xfrm rot="2700000">
            <a:off x="1364366" y="4935273"/>
            <a:ext cx="706093" cy="706093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13868" y="5057488"/>
            <a:ext cx="42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atin typeface="굴림" pitchFamily="50" charset="-127"/>
                <a:ea typeface="굴림" pitchFamily="50" charset="-127"/>
              </a:rPr>
              <a:t>4</a:t>
            </a:r>
            <a:endParaRPr lang="ko-KR" altLang="en-US" sz="2400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39" b="66566"/>
          <a:stretch/>
        </p:blipFill>
        <p:spPr>
          <a:xfrm>
            <a:off x="7334693" y="3923511"/>
            <a:ext cx="1938787" cy="182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10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독일어 연습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6497" y="1340768"/>
            <a:ext cx="8424936" cy="25202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2400" b="1" dirty="0" smtClean="0">
                <a:latin typeface="굴림" pitchFamily="50" charset="-127"/>
                <a:ea typeface="굴림" pitchFamily="50" charset="-127"/>
              </a:rPr>
              <a:t>독일어 연습 방법</a:t>
            </a:r>
            <a:endParaRPr lang="en-US" altLang="ko-KR" sz="2400" b="1" dirty="0" smtClean="0">
              <a:latin typeface="굴림" pitchFamily="50" charset="-127"/>
              <a:ea typeface="굴림" pitchFamily="50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"/>
            </a:pP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문법에만 매달리지 않으며 독일어를 암호 풀듯이 해석하고 번역하지 않음</a:t>
            </a:r>
            <a:endParaRPr lang="en-US" altLang="ko-KR" sz="2000" dirty="0" smtClean="0">
              <a:latin typeface="굴림" pitchFamily="50" charset="-127"/>
              <a:ea typeface="굴림" pitchFamily="50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"/>
            </a:pP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독일</a:t>
            </a:r>
            <a:r>
              <a:rPr lang="ko-KR" altLang="en-US" sz="2000" dirty="0">
                <a:latin typeface="굴림" pitchFamily="50" charset="-127"/>
                <a:ea typeface="굴림" pitchFamily="50" charset="-127"/>
              </a:rPr>
              <a:t>어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를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듣고 읽지 않으면 절대 말하고 쓸 수 없고 독일어 책을 많이 읽으면 자연스럽게 독일어를 잘하게 됨</a:t>
            </a:r>
            <a:endParaRPr lang="en-US" altLang="ko-KR" sz="2000" dirty="0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9CD-FFE3-4E5F-8D8D-EC73A1B29F50}" type="slidenum">
              <a:rPr lang="ko-KR" altLang="en-US" smtClean="0"/>
              <a:pPr/>
              <a:t>3</a:t>
            </a:fld>
            <a:r>
              <a:rPr lang="ko-KR" altLang="en-US" smtClean="0"/>
              <a:t>쪽</a:t>
            </a:r>
            <a:endParaRPr lang="ko-KR" altLang="en-US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416495" y="4111716"/>
            <a:ext cx="6480721" cy="205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2400" b="1" dirty="0" smtClean="0">
                <a:latin typeface="굴림" pitchFamily="50" charset="-127"/>
                <a:ea typeface="굴림" pitchFamily="50" charset="-127"/>
              </a:rPr>
              <a:t>Practicing German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"/>
            </a:pP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Do you want to speak German with fluency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"/>
            </a:pP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Do you think that </a:t>
            </a:r>
            <a:r>
              <a:rPr lang="en-US" altLang="ko-KR" sz="2000" smtClean="0">
                <a:latin typeface="굴림" pitchFamily="50" charset="-127"/>
                <a:ea typeface="굴림" pitchFamily="50" charset="-127"/>
              </a:rPr>
              <a:t>studying German </a:t>
            </a: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is very difficult</a:t>
            </a:r>
          </a:p>
        </p:txBody>
      </p:sp>
      <p:pic>
        <p:nvPicPr>
          <p:cNvPr id="4" name="동영상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97043" y="4365104"/>
            <a:ext cx="1829949" cy="137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3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9CD-FFE3-4E5F-8D8D-EC73A1B29F50}" type="slidenum">
              <a:rPr lang="ko-KR" altLang="en-US" smtClean="0"/>
              <a:pPr/>
              <a:t>4</a:t>
            </a:fld>
            <a:r>
              <a:rPr lang="ko-KR" altLang="en-US" smtClean="0"/>
              <a:t>쪽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4812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9CD-FFE3-4E5F-8D8D-EC73A1B29F50}" type="slidenum">
              <a:rPr lang="ko-KR" altLang="en-US" smtClean="0"/>
              <a:pPr/>
              <a:t>5</a:t>
            </a:fld>
            <a:r>
              <a:rPr lang="ko-KR" altLang="en-US" smtClean="0"/>
              <a:t>쪽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5606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9CD-FFE3-4E5F-8D8D-EC73A1B29F50}" type="slidenum">
              <a:rPr lang="ko-KR" altLang="en-US" smtClean="0"/>
              <a:pPr/>
              <a:t>6</a:t>
            </a:fld>
            <a:r>
              <a:rPr lang="ko-KR" altLang="en-US" smtClean="0"/>
              <a:t>쪽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7100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79</Words>
  <Application>Microsoft Office PowerPoint</Application>
  <PresentationFormat>A4 용지(210x297mm)</PresentationFormat>
  <Paragraphs>22</Paragraphs>
  <Slides>6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목 차</vt:lpstr>
      <vt:lpstr>독일어 연습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eood</dc:creator>
  <cp:lastModifiedBy>eood</cp:lastModifiedBy>
  <cp:revision>15</cp:revision>
  <dcterms:created xsi:type="dcterms:W3CDTF">2018-09-27T06:17:40Z</dcterms:created>
  <dcterms:modified xsi:type="dcterms:W3CDTF">2018-11-14T05:08:50Z</dcterms:modified>
</cp:coreProperties>
</file>