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226A1E-5233-4904-B43A-4A2D64BCF4C2}" type="datetimeFigureOut">
              <a:rPr lang="ko-KR" altLang="en-US" smtClean="0"/>
              <a:t>2016-09-23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958D4-8F64-4190-A2FA-79DFA637E0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9626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2E63C-8945-44A2-AB60-3B65C06C3924}" type="datetime1">
              <a:rPr lang="ko-KR" altLang="en-US" smtClean="0"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AFF0A-BC45-4C82-8E9A-D6C037B29E9A}" type="datetime1">
              <a:rPr lang="ko-KR" altLang="en-US" smtClean="0"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ABBF-EF05-4F03-8533-D6460C650F1E}" type="datetime1">
              <a:rPr lang="ko-KR" altLang="en-US" smtClean="0"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6549-9B69-40F5-8127-83655363A6AC}" type="datetime1">
              <a:rPr lang="ko-KR" altLang="en-US" smtClean="0"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0" name="가로로 말린 두루마리 모양 9"/>
          <p:cNvSpPr/>
          <p:nvPr userDrawn="1"/>
        </p:nvSpPr>
        <p:spPr>
          <a:xfrm>
            <a:off x="0" y="0"/>
            <a:ext cx="9906000" cy="1428736"/>
          </a:xfrm>
          <a:prstGeom prst="horizontalScroll">
            <a:avLst/>
          </a:prstGeom>
          <a:solidFill>
            <a:schemeClr val="accent6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가로로 말린 두루마리 모양 10"/>
          <p:cNvSpPr/>
          <p:nvPr userDrawn="1"/>
        </p:nvSpPr>
        <p:spPr>
          <a:xfrm>
            <a:off x="666720" y="0"/>
            <a:ext cx="8572560" cy="1428736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23844" y="142852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13" name="그림 12" descr="로고1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473" y="6309320"/>
            <a:ext cx="1368151" cy="3996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D903-C033-4378-B15C-CA48EC0DCC8A}" type="datetime1">
              <a:rPr lang="ko-KR" altLang="en-US" smtClean="0"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29758-9F78-46F1-9A7C-64C955A70145}" type="datetime1">
              <a:rPr lang="ko-KR" altLang="en-US" smtClean="0"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ACC044-4121-4981-8996-F73009D6515D}" type="datetime1">
              <a:rPr lang="ko-KR" altLang="en-US" smtClean="0"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E3D72-D7F6-476B-B4A1-7E30B21F10B9}" type="datetime1">
              <a:rPr lang="ko-KR" altLang="en-US" smtClean="0"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CE5C5-8A35-4CCA-A65C-8BA6BBE50C70}" type="datetime1">
              <a:rPr lang="ko-KR" altLang="en-US" smtClean="0"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E0315-DE53-4CF3-BA3C-490D96E2ABD5}" type="datetime1">
              <a:rPr lang="ko-KR" altLang="en-US" smtClean="0"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54182-4CD3-4C40-94F6-53E8FB69F479}" type="datetime1">
              <a:rPr lang="ko-KR" altLang="en-US" smtClean="0"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CCA9F-0FB4-43A5-AD02-8FCB26BB68DA}" type="datetime1">
              <a:rPr lang="ko-KR" altLang="en-US" smtClean="0"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1D0F8-47D7-4F06-9F0E-391379C0FEB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t>2</a:t>
            </a:fld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t>3</a:t>
            </a:fld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t>4</a:t>
            </a:fld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t>5</a:t>
            </a:fld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1D0F8-47D7-4F06-9F0E-391379C0FEB8}" type="slidenum">
              <a:rPr lang="ko-KR" altLang="en-US" smtClean="0"/>
              <a:t>6</a:t>
            </a:fld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5</Words>
  <Application>Microsoft Office PowerPoint</Application>
  <PresentationFormat>A4 용지(210x297mm)</PresentationFormat>
  <Paragraphs>5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20</cp:revision>
  <dcterms:created xsi:type="dcterms:W3CDTF">2015-01-12T01:26:43Z</dcterms:created>
  <dcterms:modified xsi:type="dcterms:W3CDTF">2016-09-23T04:01:26Z</dcterms:modified>
</cp:coreProperties>
</file>