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6A1E-5233-4904-B43A-4A2D64BCF4C2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8D4-8F64-4190-A2FA-79DFA637E0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82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E63C-8945-44A2-AB60-3B65C06C39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F0A-BC45-4C82-8E9A-D6C037B29E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BBF-EF05-4F03-8533-D6460C650F1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6549-9B69-40F5-8127-83655363A6A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가로로 말린 두루마리 모양 9"/>
          <p:cNvSpPr/>
          <p:nvPr userDrawn="1"/>
        </p:nvSpPr>
        <p:spPr>
          <a:xfrm>
            <a:off x="0" y="0"/>
            <a:ext cx="9906000" cy="1428736"/>
          </a:xfrm>
          <a:prstGeom prst="horizontalScroll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가로로 말린 두루마리 모양 10"/>
          <p:cNvSpPr/>
          <p:nvPr userDrawn="1"/>
        </p:nvSpPr>
        <p:spPr>
          <a:xfrm>
            <a:off x="666720" y="0"/>
            <a:ext cx="8572560" cy="14287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3844" y="1428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3" y="6309320"/>
            <a:ext cx="1368151" cy="399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903-C033-4378-B15C-CA48EC0DCC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9758-9F78-46F1-9A7C-64C955A701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C044-4121-4981-8996-F73009D6515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3D72-D7F6-476B-B4A1-7E30B21F10B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E5C5-8A35-4CCA-A65C-8BA6BBE50C7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0315-DE53-4CF3-BA3C-490D96E2ABD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4182-4CD3-4C40-94F6-53E8FB69F4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CA9F-0FB4-43A5-AD02-8FCB26BB68D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1527464"/>
            <a:ext cx="9906000" cy="5330536"/>
          </a:xfrm>
          <a:custGeom>
            <a:avLst/>
            <a:gdLst>
              <a:gd name="connsiteX0" fmla="*/ 0 w 9906000"/>
              <a:gd name="connsiteY0" fmla="*/ 0 h 3643314"/>
              <a:gd name="connsiteX1" fmla="*/ 9906000 w 9906000"/>
              <a:gd name="connsiteY1" fmla="*/ 0 h 3643314"/>
              <a:gd name="connsiteX2" fmla="*/ 9906000 w 9906000"/>
              <a:gd name="connsiteY2" fmla="*/ 3643314 h 3643314"/>
              <a:gd name="connsiteX3" fmla="*/ 0 w 9906000"/>
              <a:gd name="connsiteY3" fmla="*/ 3643314 h 3643314"/>
              <a:gd name="connsiteX4" fmla="*/ 0 w 9906000"/>
              <a:gd name="connsiteY4" fmla="*/ 0 h 3643314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  <a:gd name="connsiteX0" fmla="*/ 0 w 9906000"/>
              <a:gd name="connsiteY0" fmla="*/ 1687222 h 5330536"/>
              <a:gd name="connsiteX1" fmla="*/ 9906000 w 9906000"/>
              <a:gd name="connsiteY1" fmla="*/ 1687222 h 5330536"/>
              <a:gd name="connsiteX2" fmla="*/ 9906000 w 9906000"/>
              <a:gd name="connsiteY2" fmla="*/ 5330536 h 5330536"/>
              <a:gd name="connsiteX3" fmla="*/ 0 w 9906000"/>
              <a:gd name="connsiteY3" fmla="*/ 5330536 h 5330536"/>
              <a:gd name="connsiteX4" fmla="*/ 0 w 9906000"/>
              <a:gd name="connsiteY4" fmla="*/ 1687222 h 533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5330536">
                <a:moveTo>
                  <a:pt x="0" y="1687222"/>
                </a:moveTo>
                <a:cubicBezTo>
                  <a:pt x="1831265" y="0"/>
                  <a:pt x="5431981" y="3688772"/>
                  <a:pt x="9906000" y="1687222"/>
                </a:cubicBezTo>
                <a:lnTo>
                  <a:pt x="9906000" y="5330536"/>
                </a:lnTo>
                <a:lnTo>
                  <a:pt x="0" y="5330536"/>
                </a:lnTo>
                <a:lnTo>
                  <a:pt x="0" y="1687222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881298" y="1643050"/>
            <a:ext cx="4714908" cy="11046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Soil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39082" y="184619"/>
            <a:ext cx="2014575" cy="6615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평행 사변형 13"/>
          <p:cNvSpPr/>
          <p:nvPr/>
        </p:nvSpPr>
        <p:spPr>
          <a:xfrm>
            <a:off x="3080792" y="1844824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토양이란</a:t>
            </a:r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?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사다리꼴 14"/>
          <p:cNvSpPr/>
          <p:nvPr/>
        </p:nvSpPr>
        <p:spPr>
          <a:xfrm rot="970104">
            <a:off x="2637822" y="1828959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5140" y="191683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평행 사변형 16"/>
          <p:cNvSpPr/>
          <p:nvPr/>
        </p:nvSpPr>
        <p:spPr>
          <a:xfrm>
            <a:off x="3080792" y="5013176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퇴적 토양의 종류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다리꼴 17"/>
          <p:cNvSpPr/>
          <p:nvPr/>
        </p:nvSpPr>
        <p:spPr>
          <a:xfrm rot="970104">
            <a:off x="2637822" y="4997311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5140" y="508518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평행 사변형 19"/>
          <p:cNvSpPr/>
          <p:nvPr/>
        </p:nvSpPr>
        <p:spPr>
          <a:xfrm>
            <a:off x="3080792" y="3975419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토양오염발생 우려지역 현황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사다리꼴 20"/>
          <p:cNvSpPr/>
          <p:nvPr/>
        </p:nvSpPr>
        <p:spPr>
          <a:xfrm rot="970104">
            <a:off x="2637822" y="3957131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5140" y="404742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평행 사변형 22"/>
          <p:cNvSpPr/>
          <p:nvPr/>
        </p:nvSpPr>
        <p:spPr>
          <a:xfrm>
            <a:off x="3080792" y="2895299"/>
            <a:ext cx="6264696" cy="648072"/>
          </a:xfrm>
          <a:prstGeom prst="parallelogram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토양오염 우려지역 유형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사다리꼴 23"/>
          <p:cNvSpPr/>
          <p:nvPr/>
        </p:nvSpPr>
        <p:spPr>
          <a:xfrm rot="970104">
            <a:off x="2637822" y="2879434"/>
            <a:ext cx="936104" cy="648072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25140" y="296730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" t="32848" r="47420" b="35876"/>
          <a:stretch/>
        </p:blipFill>
        <p:spPr>
          <a:xfrm>
            <a:off x="488504" y="3869239"/>
            <a:ext cx="1980306" cy="17069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토양이란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484784"/>
            <a:ext cx="7121996" cy="26928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Soil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"/>
            </a:pP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Soil is a natural body consisting of layers of mineral constituents of variable thicknesses, which differ form the parent materials in their </a:t>
            </a:r>
            <a:b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morphological, physical, and chemical characteristics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95300" y="3933056"/>
            <a:ext cx="8634164" cy="269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토양 지리학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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토양이 지리적 분포와 토양 생성 인자의 지리적 분포를 비교 대조하여 토양 분포의 법칙성을 도출하고 각각의 토양이 토양 생성 인자와 어떤 상호작용으로 형성되었는가를 밝히는 것을 목적으로 하는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/>
            </a:r>
            <a:b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</a:b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연구 분야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7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17296" y="2132856"/>
            <a:ext cx="2088232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76</Words>
  <Application>Microsoft Office PowerPoint</Application>
  <PresentationFormat>A4 용지(210x297mm)</PresentationFormat>
  <Paragraphs>20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토양이란?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53</cp:revision>
  <dcterms:created xsi:type="dcterms:W3CDTF">2015-01-12T01:26:43Z</dcterms:created>
  <dcterms:modified xsi:type="dcterms:W3CDTF">2016-09-23T04:47:24Z</dcterms:modified>
</cp:coreProperties>
</file>