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7D492-44E1-4DAE-9950-F5E6B99A9485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2D494-0137-407B-93CF-EEF8EB8DFC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559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2438-349F-48F9-B309-F86CE966A4F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234-B454-4AE2-98F1-2B130245FB7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553-F811-488E-AA12-A6F64DA6BA5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순서도: 카드 8"/>
          <p:cNvSpPr/>
          <p:nvPr userDrawn="1"/>
        </p:nvSpPr>
        <p:spPr>
          <a:xfrm flipV="1">
            <a:off x="0" y="0"/>
            <a:ext cx="9906000" cy="1268760"/>
          </a:xfrm>
          <a:prstGeom prst="flowChartPunchedCard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27C5-238F-4744-91F1-5639046AAE7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순서도: 카드 7"/>
          <p:cNvSpPr/>
          <p:nvPr userDrawn="1"/>
        </p:nvSpPr>
        <p:spPr>
          <a:xfrm>
            <a:off x="560512" y="0"/>
            <a:ext cx="8640960" cy="1268760"/>
          </a:xfrm>
          <a:prstGeom prst="flowChartPunchedCar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8504" y="12576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185400"/>
            <a:ext cx="1739454" cy="5711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4490-A5DA-4116-96F4-78AE4F58D86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7E7F-3386-4AC0-9CB3-1F30CF2BD1C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FCD-CA58-4DCE-BE34-B83DBD0517F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52EC-B945-40F1-97F2-99DF5BC443F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3F7F-7FEE-42B3-B503-01AD796ECD8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7AF8-F4D6-4E5D-BE00-F2754ABDA7E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E03-4CEB-484A-96B9-83DA834469D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9788F-E4F5-4552-A03F-FC609E5AE44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 rot="20700000">
            <a:off x="-1256446" y="-398207"/>
            <a:ext cx="6082188" cy="4566284"/>
          </a:xfrm>
          <a:custGeom>
            <a:avLst/>
            <a:gdLst>
              <a:gd name="connsiteX0" fmla="*/ 1404156 w 2808312"/>
              <a:gd name="connsiteY0" fmla="*/ 558062 h 2232248"/>
              <a:gd name="connsiteX1" fmla="*/ 1404156 w 2808312"/>
              <a:gd name="connsiteY1" fmla="*/ 2232248 h 2232248"/>
              <a:gd name="connsiteX2" fmla="*/ 1404156 w 2808312"/>
              <a:gd name="connsiteY2" fmla="*/ 558062 h 2232248"/>
              <a:gd name="connsiteX0" fmla="*/ 2866818 w 5733636"/>
              <a:gd name="connsiteY0" fmla="*/ 1302145 h 2976331"/>
              <a:gd name="connsiteX1" fmla="*/ 2866818 w 5733636"/>
              <a:gd name="connsiteY1" fmla="*/ 2976331 h 2976331"/>
              <a:gd name="connsiteX2" fmla="*/ 2866818 w 5733636"/>
              <a:gd name="connsiteY2" fmla="*/ 1302145 h 2976331"/>
              <a:gd name="connsiteX0" fmla="*/ 2686798 w 5733636"/>
              <a:gd name="connsiteY0" fmla="*/ 1302145 h 3192356"/>
              <a:gd name="connsiteX1" fmla="*/ 2866818 w 5733636"/>
              <a:gd name="connsiteY1" fmla="*/ 3192356 h 3192356"/>
              <a:gd name="connsiteX2" fmla="*/ 2686798 w 5733636"/>
              <a:gd name="connsiteY2" fmla="*/ 1302145 h 3192356"/>
              <a:gd name="connsiteX0" fmla="*/ 2686798 w 5733636"/>
              <a:gd name="connsiteY0" fmla="*/ 1982993 h 3873204"/>
              <a:gd name="connsiteX1" fmla="*/ 2866818 w 5733636"/>
              <a:gd name="connsiteY1" fmla="*/ 3873204 h 3873204"/>
              <a:gd name="connsiteX2" fmla="*/ 2686798 w 5733636"/>
              <a:gd name="connsiteY2" fmla="*/ 1982993 h 3873204"/>
              <a:gd name="connsiteX0" fmla="*/ 2760265 w 5733636"/>
              <a:gd name="connsiteY0" fmla="*/ 1982993 h 3359643"/>
              <a:gd name="connsiteX1" fmla="*/ 2866818 w 5733636"/>
              <a:gd name="connsiteY1" fmla="*/ 3359643 h 3359643"/>
              <a:gd name="connsiteX2" fmla="*/ 2760265 w 5733636"/>
              <a:gd name="connsiteY2" fmla="*/ 1982993 h 3359643"/>
              <a:gd name="connsiteX0" fmla="*/ 2760265 w 5733636"/>
              <a:gd name="connsiteY0" fmla="*/ 1982993 h 3359643"/>
              <a:gd name="connsiteX1" fmla="*/ 2866818 w 5733636"/>
              <a:gd name="connsiteY1" fmla="*/ 3359643 h 3359643"/>
              <a:gd name="connsiteX2" fmla="*/ 2760265 w 5733636"/>
              <a:gd name="connsiteY2" fmla="*/ 1982993 h 3359643"/>
              <a:gd name="connsiteX0" fmla="*/ 2760265 w 5733636"/>
              <a:gd name="connsiteY0" fmla="*/ 2407307 h 3783957"/>
              <a:gd name="connsiteX1" fmla="*/ 2866818 w 5733636"/>
              <a:gd name="connsiteY1" fmla="*/ 3783957 h 3783957"/>
              <a:gd name="connsiteX2" fmla="*/ 2760265 w 5733636"/>
              <a:gd name="connsiteY2" fmla="*/ 2407307 h 3783957"/>
              <a:gd name="connsiteX0" fmla="*/ 2760265 w 5733636"/>
              <a:gd name="connsiteY0" fmla="*/ 2437631 h 3814281"/>
              <a:gd name="connsiteX1" fmla="*/ 2866818 w 5733636"/>
              <a:gd name="connsiteY1" fmla="*/ 3814281 h 3814281"/>
              <a:gd name="connsiteX2" fmla="*/ 2760265 w 5733636"/>
              <a:gd name="connsiteY2" fmla="*/ 2437631 h 3814281"/>
              <a:gd name="connsiteX0" fmla="*/ 2760265 w 5733636"/>
              <a:gd name="connsiteY0" fmla="*/ 2569034 h 3945684"/>
              <a:gd name="connsiteX1" fmla="*/ 2866818 w 5733636"/>
              <a:gd name="connsiteY1" fmla="*/ 3945684 h 3945684"/>
              <a:gd name="connsiteX2" fmla="*/ 2760265 w 5733636"/>
              <a:gd name="connsiteY2" fmla="*/ 2569034 h 394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3636" h="3945684">
                <a:moveTo>
                  <a:pt x="2760265" y="2569034"/>
                </a:moveTo>
                <a:cubicBezTo>
                  <a:pt x="3623655" y="0"/>
                  <a:pt x="5733636" y="2271498"/>
                  <a:pt x="2866818" y="3945684"/>
                </a:cubicBezTo>
                <a:cubicBezTo>
                  <a:pt x="0" y="2271498"/>
                  <a:pt x="2178766" y="1173297"/>
                  <a:pt x="2760265" y="2569034"/>
                </a:cubicBez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080792" y="2708920"/>
            <a:ext cx="6192688" cy="194421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altLang="ko-KR" sz="5400" b="1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Post Personal Computer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6" name="그림 5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29264" y="116632"/>
            <a:ext cx="2315518" cy="7603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내용 개체 틀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6" name="제목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11</cp:revision>
  <dcterms:created xsi:type="dcterms:W3CDTF">2015-01-20T01:43:10Z</dcterms:created>
  <dcterms:modified xsi:type="dcterms:W3CDTF">2016-09-23T04:35:30Z</dcterms:modified>
</cp:coreProperties>
</file>