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C1C1-2B9F-4252-89FC-1A1BF0E69716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5C88F-2FCB-4D24-BE39-6826044810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8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271B-06EA-485B-A04B-111E476B5E8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12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ED7A-EBDF-4076-A9B5-1A7C16CA210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19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392F-09D6-4589-A5A6-2365E8B8EDC3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1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FDBE-4475-49AC-A80C-C7374A63833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세로로 말린 두루마리 모양 6"/>
          <p:cNvSpPr/>
          <p:nvPr userDrawn="1"/>
        </p:nvSpPr>
        <p:spPr>
          <a:xfrm>
            <a:off x="0" y="0"/>
            <a:ext cx="9906000" cy="1124744"/>
          </a:xfrm>
          <a:prstGeom prst="verticalScroll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/>
          <p:cNvSpPr/>
          <p:nvPr userDrawn="1"/>
        </p:nvSpPr>
        <p:spPr>
          <a:xfrm>
            <a:off x="128464" y="116632"/>
            <a:ext cx="9649072" cy="936104"/>
          </a:xfrm>
          <a:prstGeom prst="hexagon">
            <a:avLst>
              <a:gd name="adj" fmla="val 82500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19422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6237312"/>
            <a:ext cx="1656183" cy="5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8F7-815B-4F32-97CB-5A2CE3F49ED1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2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B36-39CA-4ED1-9C9B-AAB07F40F91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3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411F-04F0-4E7C-9495-49BA670FAF3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9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557-D812-445D-845E-3928FCB102C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83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859-3456-411E-A4A7-6818B2CF93A6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19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3A70-6395-493A-8F90-A0E604E61F2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9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F02B-BFE9-499E-A76E-898A43167B3B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34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0BD4E-6C41-489D-8B43-46EDFE93995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19A1-8D3A-4499-A8DB-AD214C00F9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6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7"/>
          <p:cNvSpPr/>
          <p:nvPr/>
        </p:nvSpPr>
        <p:spPr>
          <a:xfrm>
            <a:off x="-926" y="4350619"/>
            <a:ext cx="7258182" cy="2507381"/>
          </a:xfrm>
          <a:custGeom>
            <a:avLst/>
            <a:gdLst>
              <a:gd name="connsiteX0" fmla="*/ 0 w 9906000"/>
              <a:gd name="connsiteY0" fmla="*/ 6858000 h 6858000"/>
              <a:gd name="connsiteX1" fmla="*/ 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926 w 9906926"/>
              <a:gd name="connsiteY0" fmla="*/ 2507381 h 2507381"/>
              <a:gd name="connsiteX1" fmla="*/ 926 w 9906926"/>
              <a:gd name="connsiteY1" fmla="*/ 0 h 2507381"/>
              <a:gd name="connsiteX2" fmla="*/ 9906926 w 9906926"/>
              <a:gd name="connsiteY2" fmla="*/ 2507381 h 2507381"/>
              <a:gd name="connsiteX3" fmla="*/ 926 w 9906926"/>
              <a:gd name="connsiteY3" fmla="*/ 2507381 h 25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926" h="2507381">
                <a:moveTo>
                  <a:pt x="926" y="2507381"/>
                </a:moveTo>
                <a:cubicBezTo>
                  <a:pt x="4134" y="1668379"/>
                  <a:pt x="-2282" y="839002"/>
                  <a:pt x="926" y="0"/>
                </a:cubicBezTo>
                <a:cubicBezTo>
                  <a:pt x="1374665" y="3004686"/>
                  <a:pt x="6608134" y="1668379"/>
                  <a:pt x="9906926" y="2507381"/>
                </a:cubicBezTo>
                <a:lnTo>
                  <a:pt x="926" y="250738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직각 삼각형 7"/>
          <p:cNvSpPr/>
          <p:nvPr/>
        </p:nvSpPr>
        <p:spPr>
          <a:xfrm flipH="1" flipV="1">
            <a:off x="3008784" y="-1"/>
            <a:ext cx="6897216" cy="2507381"/>
          </a:xfrm>
          <a:custGeom>
            <a:avLst/>
            <a:gdLst>
              <a:gd name="connsiteX0" fmla="*/ 0 w 9906000"/>
              <a:gd name="connsiteY0" fmla="*/ 6858000 h 6858000"/>
              <a:gd name="connsiteX1" fmla="*/ 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0 w 9906000"/>
              <a:gd name="connsiteY0" fmla="*/ 2517006 h 2517006"/>
              <a:gd name="connsiteX1" fmla="*/ 9625 w 9906000"/>
              <a:gd name="connsiteY1" fmla="*/ 0 h 2517006"/>
              <a:gd name="connsiteX2" fmla="*/ 9906000 w 9906000"/>
              <a:gd name="connsiteY2" fmla="*/ 2517006 h 2517006"/>
              <a:gd name="connsiteX3" fmla="*/ 0 w 9906000"/>
              <a:gd name="connsiteY3" fmla="*/ 2517006 h 2517006"/>
              <a:gd name="connsiteX0" fmla="*/ 926 w 9906926"/>
              <a:gd name="connsiteY0" fmla="*/ 2507381 h 2507381"/>
              <a:gd name="connsiteX1" fmla="*/ 926 w 9906926"/>
              <a:gd name="connsiteY1" fmla="*/ 0 h 2507381"/>
              <a:gd name="connsiteX2" fmla="*/ 9906926 w 9906926"/>
              <a:gd name="connsiteY2" fmla="*/ 2507381 h 2507381"/>
              <a:gd name="connsiteX3" fmla="*/ 926 w 9906926"/>
              <a:gd name="connsiteY3" fmla="*/ 2507381 h 25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926" h="2507381">
                <a:moveTo>
                  <a:pt x="926" y="2507381"/>
                </a:moveTo>
                <a:cubicBezTo>
                  <a:pt x="4134" y="1668379"/>
                  <a:pt x="-2282" y="839002"/>
                  <a:pt x="926" y="0"/>
                </a:cubicBezTo>
                <a:cubicBezTo>
                  <a:pt x="1374665" y="3004686"/>
                  <a:pt x="6608134" y="1668379"/>
                  <a:pt x="9906926" y="2507381"/>
                </a:cubicBezTo>
                <a:lnTo>
                  <a:pt x="926" y="250738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" y="205938"/>
            <a:ext cx="2925650" cy="96066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352600" y="2967335"/>
            <a:ext cx="7324007" cy="13832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Convergence of Network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20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수동 입력 7"/>
          <p:cNvSpPr/>
          <p:nvPr/>
        </p:nvSpPr>
        <p:spPr>
          <a:xfrm>
            <a:off x="1496616" y="1700808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방송과 통신의 결합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172"/>
            <a:ext cx="8915400" cy="1143000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7" name="십각형 6"/>
          <p:cNvSpPr/>
          <p:nvPr/>
        </p:nvSpPr>
        <p:spPr>
          <a:xfrm>
            <a:off x="1136576" y="1700808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순서도: 수동 입력 8"/>
          <p:cNvSpPr/>
          <p:nvPr/>
        </p:nvSpPr>
        <p:spPr>
          <a:xfrm>
            <a:off x="1496616" y="2735664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방송통신융합의 개요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십각형 9"/>
          <p:cNvSpPr/>
          <p:nvPr/>
        </p:nvSpPr>
        <p:spPr>
          <a:xfrm>
            <a:off x="1136576" y="2735664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1" name="순서도: 수동 입력 10"/>
          <p:cNvSpPr/>
          <p:nvPr/>
        </p:nvSpPr>
        <p:spPr>
          <a:xfrm>
            <a:off x="1496616" y="3789040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업종별 네트워크 구축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2" name="십각형 11"/>
          <p:cNvSpPr/>
          <p:nvPr/>
        </p:nvSpPr>
        <p:spPr>
          <a:xfrm>
            <a:off x="1136576" y="3789040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3" name="순서도: 수동 입력 12"/>
          <p:cNvSpPr/>
          <p:nvPr/>
        </p:nvSpPr>
        <p:spPr>
          <a:xfrm>
            <a:off x="1496616" y="4823896"/>
            <a:ext cx="5544616" cy="837352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  <a:hlinkClick r:id="rId2" action="ppaction://hlinksldjump"/>
              </a:rPr>
              <a:t>방송통신융합의 전개 방향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4" name="십각형 13"/>
          <p:cNvSpPr/>
          <p:nvPr/>
        </p:nvSpPr>
        <p:spPr>
          <a:xfrm>
            <a:off x="1136576" y="4823896"/>
            <a:ext cx="792088" cy="792088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0" t="30954" r="5369" b="34523"/>
          <a:stretch/>
        </p:blipFill>
        <p:spPr>
          <a:xfrm>
            <a:off x="7095900" y="3639029"/>
            <a:ext cx="1673524" cy="18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방송과 통신의 결합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484785"/>
            <a:ext cx="8274124" cy="180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400" b="1" dirty="0" smtClean="0">
                <a:latin typeface="돋움" pitchFamily="50" charset="-127"/>
                <a:ea typeface="돋움" pitchFamily="50" charset="-127"/>
              </a:rPr>
              <a:t>Promote digital transition of terrestrial broadcasting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Carry out joint promotional activity and improve digital reception by assisting community reception facility-building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5300" y="3284984"/>
            <a:ext cx="6905972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400" b="1" dirty="0" smtClean="0">
                <a:latin typeface="돋움" pitchFamily="50" charset="-127"/>
                <a:ea typeface="돋움" pitchFamily="50" charset="-127"/>
              </a:rPr>
              <a:t>의미와 전망</a:t>
            </a:r>
            <a:endParaRPr lang="en-US" altLang="ko-KR" sz="2400" b="1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디지털 기술의 발전 및 네트워크의 광대역화 진전에 따라 기존 방송과 통신의 경계가 무너지는 현상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DMB, IPTV, TV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포털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VOD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등 소비자의 요구에 따라 미디어 선택이 가능하도록 특화된 </a:t>
            </a:r>
            <a:r>
              <a:rPr lang="ko-KR" altLang="en-US" sz="2000" smtClean="0">
                <a:latin typeface="굴림" pitchFamily="50" charset="-127"/>
                <a:ea typeface="굴림" pitchFamily="50" charset="-127"/>
              </a:rPr>
              <a:t>서비스 </a:t>
            </a:r>
            <a:r>
              <a:rPr lang="ko-KR" altLang="en-US" sz="2000" smtClean="0">
                <a:latin typeface="굴림" pitchFamily="50" charset="-127"/>
                <a:ea typeface="굴림" pitchFamily="50" charset="-127"/>
              </a:rPr>
              <a:t>등장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1312" y="4005064"/>
            <a:ext cx="169168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7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8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19A1-8D3A-4499-A8DB-AD214C00F90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84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81</Words>
  <Application>Microsoft Office PowerPoint</Application>
  <PresentationFormat>A4 용지(210x297mm)</PresentationFormat>
  <Paragraphs>21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방송과 통신의 결합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15</cp:revision>
  <dcterms:created xsi:type="dcterms:W3CDTF">2018-09-27T06:07:09Z</dcterms:created>
  <dcterms:modified xsi:type="dcterms:W3CDTF">2018-11-13T07:37:57Z</dcterms:modified>
</cp:coreProperties>
</file>