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B9568-FEAB-47C6-97B0-11F3E8A2092E}" type="datetimeFigureOut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25D2B-E473-423D-8C5A-E7785FB99F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23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A91-0033-43D3-BF5F-0AB816620BDC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6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8D9E-B982-439B-9366-1528866442D8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8008-44F5-4EE8-96B1-8DD45D050EB4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73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A7E6-68EF-427A-8586-D360A56FA428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빗면 6"/>
          <p:cNvSpPr/>
          <p:nvPr userDrawn="1"/>
        </p:nvSpPr>
        <p:spPr>
          <a:xfrm>
            <a:off x="0" y="0"/>
            <a:ext cx="9906000" cy="1124744"/>
          </a:xfrm>
          <a:prstGeom prst="bevel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육각형 11"/>
          <p:cNvSpPr/>
          <p:nvPr userDrawn="1"/>
        </p:nvSpPr>
        <p:spPr>
          <a:xfrm>
            <a:off x="0" y="0"/>
            <a:ext cx="9906000" cy="1124744"/>
          </a:xfrm>
          <a:prstGeom prst="hexagon">
            <a:avLst>
              <a:gd name="adj" fmla="val 92472"/>
              <a:gd name="vf" fmla="val 115470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030A0"/>
                </a:solidFill>
                <a:latin typeface="궁서" pitchFamily="18" charset="-127"/>
                <a:ea typeface="궁서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6218063"/>
            <a:ext cx="1609725" cy="5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7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E936-2F3D-4F27-AADB-1EAAFC0362E9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23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725-CAB5-4B4E-A5B3-D5458873E2FE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81"/>
            <a:ext cx="437687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6"/>
            <a:ext cx="437859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81"/>
            <a:ext cx="437859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48BC-E798-4E43-8EF1-69BAB17C9D02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85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D463-6810-4C85-8A18-640C4834F5A4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7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2F02-6588-47DF-A84E-723EA57D7294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63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2" y="273053"/>
            <a:ext cx="3259006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7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2" y="1435107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266A-C827-456F-AE76-A909DED33F2E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3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3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69D-E221-49AB-8E65-B72E77E05230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76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5"/>
            <a:ext cx="8915400" cy="1143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5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60"/>
            <a:ext cx="2311400" cy="36512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F8C4-6E12-4734-9562-DE1B3BED08B2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60"/>
            <a:ext cx="3136900" cy="36512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60"/>
            <a:ext cx="2311400" cy="36512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3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26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5" indent="-342835" algn="l" defTabSz="914226" rtl="0" eaLnBrk="1" latinLnBrk="1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defTabSz="914226" rtl="0" eaLnBrk="1" latinLnBrk="1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6" algn="l" defTabSz="914226" rtl="0" eaLnBrk="1" latinLnBrk="1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6" algn="l" defTabSz="914226" rtl="0" eaLnBrk="1" latinLnBrk="1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42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83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87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73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92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81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2</cp:revision>
  <dcterms:created xsi:type="dcterms:W3CDTF">2018-09-28T04:31:47Z</dcterms:created>
  <dcterms:modified xsi:type="dcterms:W3CDTF">2018-09-28T04:42:27Z</dcterms:modified>
</cp:coreProperties>
</file>