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95" autoAdjust="0"/>
  </p:normalViewPr>
  <p:slideViewPr>
    <p:cSldViewPr>
      <p:cViewPr varScale="1">
        <p:scale>
          <a:sx n="99" d="100"/>
          <a:sy n="99" d="100"/>
        </p:scale>
        <p:origin x="-90" y="-27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E15A6-8C8C-41F9-955C-629B97BDB212}" type="datetimeFigureOut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4CAC64-6DDA-4609-8346-4C655DCD424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082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7006-EAF7-4DE2-B9FE-F1046DE4DC44}" type="datetime1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ECB57-424A-4F57-828E-521BAE43A9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727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5829F-23C5-4C61-98F9-3C57F38EF6E3}" type="datetime1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ECB57-424A-4F57-828E-521BAE43A9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9587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CF07-4A11-4AD5-A439-503CAAC4DAAF}" type="datetime1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ECB57-424A-4F57-828E-521BAE43A9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9231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5EBE5-7561-4FAA-AA1C-A68B0545895B}" type="datetime1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ECB57-424A-4F57-828E-521BAE43A959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순서도: 수동 입력 6"/>
          <p:cNvSpPr/>
          <p:nvPr userDrawn="1"/>
        </p:nvSpPr>
        <p:spPr>
          <a:xfrm flipH="1">
            <a:off x="0" y="0"/>
            <a:ext cx="9906000" cy="1124744"/>
          </a:xfrm>
          <a:prstGeom prst="flowChartManualInpu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사다리꼴 7"/>
          <p:cNvSpPr/>
          <p:nvPr userDrawn="1"/>
        </p:nvSpPr>
        <p:spPr>
          <a:xfrm>
            <a:off x="416496" y="0"/>
            <a:ext cx="9073008" cy="1124744"/>
          </a:xfrm>
          <a:prstGeom prst="trapezoid">
            <a:avLst>
              <a:gd name="adj" fmla="val 84904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70C0"/>
                </a:solidFill>
                <a:latin typeface="돋움" panose="020B0600000101010101" pitchFamily="50" charset="-127"/>
                <a:ea typeface="돋움" panose="020B0600000101010101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9E9D9B"/>
              </a:clrFrom>
              <a:clrTo>
                <a:srgbClr val="9E9D9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6" y="6227512"/>
            <a:ext cx="1584176" cy="585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317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A79D1-C010-4C78-BB94-E9D2781449EF}" type="datetime1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ECB57-424A-4F57-828E-521BAE43A9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2565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F57F-F402-47BC-AE06-2D41BE3BEE69}" type="datetime1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ECB57-424A-4F57-828E-521BAE43A9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174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F5E99-D09B-43D5-A441-CE5C5D874038}" type="datetime1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ECB57-424A-4F57-828E-521BAE43A9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673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D0889-5953-4D79-9B9E-5ED1F3E59C1D}" type="datetime1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ECB57-424A-4F57-828E-521BAE43A9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6356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231DA-977E-406B-896E-1E6239F9A8BF}" type="datetime1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ECB57-424A-4F57-828E-521BAE43A9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8825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FDA6-7DF7-4AB4-A34A-36359CE8BF6E}" type="datetime1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ECB57-424A-4F57-828E-521BAE43A9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3734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6CC1-AF83-43A7-81C5-1CBC82C07300}" type="datetime1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ECB57-424A-4F57-828E-521BAE43A9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3214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B58AC-0556-4770-99F3-379BCCB7AD54}" type="datetime1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ECB57-424A-4F57-828E-521BAE43A9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8221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아래쪽 화살표 4"/>
          <p:cNvSpPr/>
          <p:nvPr/>
        </p:nvSpPr>
        <p:spPr>
          <a:xfrm rot="18655623">
            <a:off x="2382532" y="1143341"/>
            <a:ext cx="3509968" cy="2987996"/>
          </a:xfrm>
          <a:custGeom>
            <a:avLst/>
            <a:gdLst>
              <a:gd name="connsiteX0" fmla="*/ 0 w 3168352"/>
              <a:gd name="connsiteY0" fmla="*/ 1296144 h 2592288"/>
              <a:gd name="connsiteX1" fmla="*/ 200493 w 3168352"/>
              <a:gd name="connsiteY1" fmla="*/ 1296144 h 2592288"/>
              <a:gd name="connsiteX2" fmla="*/ 200493 w 3168352"/>
              <a:gd name="connsiteY2" fmla="*/ 0 h 2592288"/>
              <a:gd name="connsiteX3" fmla="*/ 2967859 w 3168352"/>
              <a:gd name="connsiteY3" fmla="*/ 0 h 2592288"/>
              <a:gd name="connsiteX4" fmla="*/ 2967859 w 3168352"/>
              <a:gd name="connsiteY4" fmla="*/ 1296144 h 2592288"/>
              <a:gd name="connsiteX5" fmla="*/ 3168352 w 3168352"/>
              <a:gd name="connsiteY5" fmla="*/ 1296144 h 2592288"/>
              <a:gd name="connsiteX6" fmla="*/ 1584176 w 3168352"/>
              <a:gd name="connsiteY6" fmla="*/ 2592288 h 2592288"/>
              <a:gd name="connsiteX7" fmla="*/ 0 w 3168352"/>
              <a:gd name="connsiteY7" fmla="*/ 1296144 h 2592288"/>
              <a:gd name="connsiteX0" fmla="*/ 0 w 3168352"/>
              <a:gd name="connsiteY0" fmla="*/ 1296144 h 2592288"/>
              <a:gd name="connsiteX1" fmla="*/ 200493 w 3168352"/>
              <a:gd name="connsiteY1" fmla="*/ 0 h 2592288"/>
              <a:gd name="connsiteX2" fmla="*/ 2967859 w 3168352"/>
              <a:gd name="connsiteY2" fmla="*/ 0 h 2592288"/>
              <a:gd name="connsiteX3" fmla="*/ 2967859 w 3168352"/>
              <a:gd name="connsiteY3" fmla="*/ 1296144 h 2592288"/>
              <a:gd name="connsiteX4" fmla="*/ 3168352 w 3168352"/>
              <a:gd name="connsiteY4" fmla="*/ 1296144 h 2592288"/>
              <a:gd name="connsiteX5" fmla="*/ 1584176 w 3168352"/>
              <a:gd name="connsiteY5" fmla="*/ 2592288 h 2592288"/>
              <a:gd name="connsiteX6" fmla="*/ 0 w 3168352"/>
              <a:gd name="connsiteY6" fmla="*/ 1296144 h 2592288"/>
              <a:gd name="connsiteX0" fmla="*/ 0 w 3168352"/>
              <a:gd name="connsiteY0" fmla="*/ 1296144 h 2592288"/>
              <a:gd name="connsiteX1" fmla="*/ 200493 w 3168352"/>
              <a:gd name="connsiteY1" fmla="*/ 0 h 2592288"/>
              <a:gd name="connsiteX2" fmla="*/ 2967859 w 3168352"/>
              <a:gd name="connsiteY2" fmla="*/ 0 h 2592288"/>
              <a:gd name="connsiteX3" fmla="*/ 3168352 w 3168352"/>
              <a:gd name="connsiteY3" fmla="*/ 1296144 h 2592288"/>
              <a:gd name="connsiteX4" fmla="*/ 1584176 w 3168352"/>
              <a:gd name="connsiteY4" fmla="*/ 2592288 h 2592288"/>
              <a:gd name="connsiteX5" fmla="*/ 0 w 3168352"/>
              <a:gd name="connsiteY5" fmla="*/ 1296144 h 2592288"/>
              <a:gd name="connsiteX0" fmla="*/ 0 w 3168352"/>
              <a:gd name="connsiteY0" fmla="*/ 1296144 h 2592288"/>
              <a:gd name="connsiteX1" fmla="*/ 686058 w 3168352"/>
              <a:gd name="connsiteY1" fmla="*/ 3216 h 2592288"/>
              <a:gd name="connsiteX2" fmla="*/ 2967859 w 3168352"/>
              <a:gd name="connsiteY2" fmla="*/ 0 h 2592288"/>
              <a:gd name="connsiteX3" fmla="*/ 3168352 w 3168352"/>
              <a:gd name="connsiteY3" fmla="*/ 1296144 h 2592288"/>
              <a:gd name="connsiteX4" fmla="*/ 1584176 w 3168352"/>
              <a:gd name="connsiteY4" fmla="*/ 2592288 h 2592288"/>
              <a:gd name="connsiteX5" fmla="*/ 0 w 3168352"/>
              <a:gd name="connsiteY5" fmla="*/ 1296144 h 2592288"/>
              <a:gd name="connsiteX0" fmla="*/ 0 w 3168352"/>
              <a:gd name="connsiteY0" fmla="*/ 1292928 h 2589072"/>
              <a:gd name="connsiteX1" fmla="*/ 686058 w 3168352"/>
              <a:gd name="connsiteY1" fmla="*/ 0 h 2589072"/>
              <a:gd name="connsiteX2" fmla="*/ 2408365 w 3168352"/>
              <a:gd name="connsiteY2" fmla="*/ 7197 h 2589072"/>
              <a:gd name="connsiteX3" fmla="*/ 3168352 w 3168352"/>
              <a:gd name="connsiteY3" fmla="*/ 1292928 h 2589072"/>
              <a:gd name="connsiteX4" fmla="*/ 1584176 w 3168352"/>
              <a:gd name="connsiteY4" fmla="*/ 2589072 h 2589072"/>
              <a:gd name="connsiteX5" fmla="*/ 0 w 3168352"/>
              <a:gd name="connsiteY5" fmla="*/ 1292928 h 2589072"/>
              <a:gd name="connsiteX0" fmla="*/ 0 w 3168352"/>
              <a:gd name="connsiteY0" fmla="*/ 1292928 h 2589072"/>
              <a:gd name="connsiteX1" fmla="*/ 686058 w 3168352"/>
              <a:gd name="connsiteY1" fmla="*/ 0 h 2589072"/>
              <a:gd name="connsiteX2" fmla="*/ 2525451 w 3168352"/>
              <a:gd name="connsiteY2" fmla="*/ 16941 h 2589072"/>
              <a:gd name="connsiteX3" fmla="*/ 3168352 w 3168352"/>
              <a:gd name="connsiteY3" fmla="*/ 1292928 h 2589072"/>
              <a:gd name="connsiteX4" fmla="*/ 1584176 w 3168352"/>
              <a:gd name="connsiteY4" fmla="*/ 2589072 h 2589072"/>
              <a:gd name="connsiteX5" fmla="*/ 0 w 3168352"/>
              <a:gd name="connsiteY5" fmla="*/ 1292928 h 2589072"/>
              <a:gd name="connsiteX0" fmla="*/ 0 w 3168352"/>
              <a:gd name="connsiteY0" fmla="*/ 1292933 h 2589077"/>
              <a:gd name="connsiteX1" fmla="*/ 686058 w 3168352"/>
              <a:gd name="connsiteY1" fmla="*/ 5 h 2589077"/>
              <a:gd name="connsiteX2" fmla="*/ 1637940 w 3168352"/>
              <a:gd name="connsiteY2" fmla="*/ 269461 h 2589077"/>
              <a:gd name="connsiteX3" fmla="*/ 2525451 w 3168352"/>
              <a:gd name="connsiteY3" fmla="*/ 16946 h 2589077"/>
              <a:gd name="connsiteX4" fmla="*/ 3168352 w 3168352"/>
              <a:gd name="connsiteY4" fmla="*/ 1292933 h 2589077"/>
              <a:gd name="connsiteX5" fmla="*/ 1584176 w 3168352"/>
              <a:gd name="connsiteY5" fmla="*/ 2589077 h 2589077"/>
              <a:gd name="connsiteX6" fmla="*/ 0 w 3168352"/>
              <a:gd name="connsiteY6" fmla="*/ 1292933 h 2589077"/>
              <a:gd name="connsiteX0" fmla="*/ 0 w 3168352"/>
              <a:gd name="connsiteY0" fmla="*/ 1401038 h 2697182"/>
              <a:gd name="connsiteX1" fmla="*/ 686058 w 3168352"/>
              <a:gd name="connsiteY1" fmla="*/ 108110 h 2697182"/>
              <a:gd name="connsiteX2" fmla="*/ 1637940 w 3168352"/>
              <a:gd name="connsiteY2" fmla="*/ 377566 h 2697182"/>
              <a:gd name="connsiteX3" fmla="*/ 2525451 w 3168352"/>
              <a:gd name="connsiteY3" fmla="*/ 125051 h 2697182"/>
              <a:gd name="connsiteX4" fmla="*/ 3168352 w 3168352"/>
              <a:gd name="connsiteY4" fmla="*/ 1401038 h 2697182"/>
              <a:gd name="connsiteX5" fmla="*/ 1584176 w 3168352"/>
              <a:gd name="connsiteY5" fmla="*/ 2697182 h 2697182"/>
              <a:gd name="connsiteX6" fmla="*/ 0 w 3168352"/>
              <a:gd name="connsiteY6" fmla="*/ 1401038 h 2697182"/>
              <a:gd name="connsiteX0" fmla="*/ 0 w 3168352"/>
              <a:gd name="connsiteY0" fmla="*/ 1401038 h 2697182"/>
              <a:gd name="connsiteX1" fmla="*/ 686058 w 3168352"/>
              <a:gd name="connsiteY1" fmla="*/ 108110 h 2697182"/>
              <a:gd name="connsiteX2" fmla="*/ 1637940 w 3168352"/>
              <a:gd name="connsiteY2" fmla="*/ 377566 h 2697182"/>
              <a:gd name="connsiteX3" fmla="*/ 2525451 w 3168352"/>
              <a:gd name="connsiteY3" fmla="*/ 125051 h 2697182"/>
              <a:gd name="connsiteX4" fmla="*/ 3168352 w 3168352"/>
              <a:gd name="connsiteY4" fmla="*/ 1401038 h 2697182"/>
              <a:gd name="connsiteX5" fmla="*/ 1584176 w 3168352"/>
              <a:gd name="connsiteY5" fmla="*/ 2697182 h 2697182"/>
              <a:gd name="connsiteX6" fmla="*/ 0 w 3168352"/>
              <a:gd name="connsiteY6" fmla="*/ 1401038 h 2697182"/>
              <a:gd name="connsiteX0" fmla="*/ 0 w 3168352"/>
              <a:gd name="connsiteY0" fmla="*/ 1401038 h 2697182"/>
              <a:gd name="connsiteX1" fmla="*/ 686058 w 3168352"/>
              <a:gd name="connsiteY1" fmla="*/ 108110 h 2697182"/>
              <a:gd name="connsiteX2" fmla="*/ 1637940 w 3168352"/>
              <a:gd name="connsiteY2" fmla="*/ 377566 h 2697182"/>
              <a:gd name="connsiteX3" fmla="*/ 2525451 w 3168352"/>
              <a:gd name="connsiteY3" fmla="*/ 125051 h 2697182"/>
              <a:gd name="connsiteX4" fmla="*/ 3168352 w 3168352"/>
              <a:gd name="connsiteY4" fmla="*/ 1401038 h 2697182"/>
              <a:gd name="connsiteX5" fmla="*/ 1584176 w 3168352"/>
              <a:gd name="connsiteY5" fmla="*/ 2697182 h 2697182"/>
              <a:gd name="connsiteX6" fmla="*/ 0 w 3168352"/>
              <a:gd name="connsiteY6" fmla="*/ 1401038 h 2697182"/>
              <a:gd name="connsiteX0" fmla="*/ 0 w 3168352"/>
              <a:gd name="connsiteY0" fmla="*/ 1401038 h 2697182"/>
              <a:gd name="connsiteX1" fmla="*/ 686058 w 3168352"/>
              <a:gd name="connsiteY1" fmla="*/ 108110 h 2697182"/>
              <a:gd name="connsiteX2" fmla="*/ 1637940 w 3168352"/>
              <a:gd name="connsiteY2" fmla="*/ 377566 h 2697182"/>
              <a:gd name="connsiteX3" fmla="*/ 2525451 w 3168352"/>
              <a:gd name="connsiteY3" fmla="*/ 125051 h 2697182"/>
              <a:gd name="connsiteX4" fmla="*/ 3168352 w 3168352"/>
              <a:gd name="connsiteY4" fmla="*/ 1401038 h 2697182"/>
              <a:gd name="connsiteX5" fmla="*/ 1584176 w 3168352"/>
              <a:gd name="connsiteY5" fmla="*/ 2697182 h 2697182"/>
              <a:gd name="connsiteX6" fmla="*/ 0 w 3168352"/>
              <a:gd name="connsiteY6" fmla="*/ 1401038 h 2697182"/>
              <a:gd name="connsiteX0" fmla="*/ 0 w 3168352"/>
              <a:gd name="connsiteY0" fmla="*/ 1401038 h 2697182"/>
              <a:gd name="connsiteX1" fmla="*/ 686058 w 3168352"/>
              <a:gd name="connsiteY1" fmla="*/ 108110 h 2697182"/>
              <a:gd name="connsiteX2" fmla="*/ 1637940 w 3168352"/>
              <a:gd name="connsiteY2" fmla="*/ 377566 h 2697182"/>
              <a:gd name="connsiteX3" fmla="*/ 2561207 w 3168352"/>
              <a:gd name="connsiteY3" fmla="*/ 142268 h 2697182"/>
              <a:gd name="connsiteX4" fmla="*/ 3168352 w 3168352"/>
              <a:gd name="connsiteY4" fmla="*/ 1401038 h 2697182"/>
              <a:gd name="connsiteX5" fmla="*/ 1584176 w 3168352"/>
              <a:gd name="connsiteY5" fmla="*/ 2697182 h 2697182"/>
              <a:gd name="connsiteX6" fmla="*/ 0 w 3168352"/>
              <a:gd name="connsiteY6" fmla="*/ 1401038 h 2697182"/>
              <a:gd name="connsiteX0" fmla="*/ 0 w 3168352"/>
              <a:gd name="connsiteY0" fmla="*/ 1401038 h 2697182"/>
              <a:gd name="connsiteX1" fmla="*/ 686058 w 3168352"/>
              <a:gd name="connsiteY1" fmla="*/ 108110 h 2697182"/>
              <a:gd name="connsiteX2" fmla="*/ 1637940 w 3168352"/>
              <a:gd name="connsiteY2" fmla="*/ 377566 h 2697182"/>
              <a:gd name="connsiteX3" fmla="*/ 2561207 w 3168352"/>
              <a:gd name="connsiteY3" fmla="*/ 142268 h 2697182"/>
              <a:gd name="connsiteX4" fmla="*/ 3168352 w 3168352"/>
              <a:gd name="connsiteY4" fmla="*/ 1401038 h 2697182"/>
              <a:gd name="connsiteX5" fmla="*/ 1584176 w 3168352"/>
              <a:gd name="connsiteY5" fmla="*/ 2697182 h 2697182"/>
              <a:gd name="connsiteX6" fmla="*/ 0 w 3168352"/>
              <a:gd name="connsiteY6" fmla="*/ 1401038 h 2697182"/>
              <a:gd name="connsiteX0" fmla="*/ 0 w 3168352"/>
              <a:gd name="connsiteY0" fmla="*/ 1401038 h 2697182"/>
              <a:gd name="connsiteX1" fmla="*/ 686058 w 3168352"/>
              <a:gd name="connsiteY1" fmla="*/ 108110 h 2697182"/>
              <a:gd name="connsiteX2" fmla="*/ 1637940 w 3168352"/>
              <a:gd name="connsiteY2" fmla="*/ 377566 h 2697182"/>
              <a:gd name="connsiteX3" fmla="*/ 2561207 w 3168352"/>
              <a:gd name="connsiteY3" fmla="*/ 142268 h 2697182"/>
              <a:gd name="connsiteX4" fmla="*/ 3168352 w 3168352"/>
              <a:gd name="connsiteY4" fmla="*/ 1401038 h 2697182"/>
              <a:gd name="connsiteX5" fmla="*/ 1584176 w 3168352"/>
              <a:gd name="connsiteY5" fmla="*/ 2697182 h 2697182"/>
              <a:gd name="connsiteX6" fmla="*/ 0 w 3168352"/>
              <a:gd name="connsiteY6" fmla="*/ 1401038 h 2697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68352" h="2697182">
                <a:moveTo>
                  <a:pt x="0" y="1401038"/>
                </a:moveTo>
                <a:cubicBezTo>
                  <a:pt x="348412" y="1157266"/>
                  <a:pt x="219387" y="403758"/>
                  <a:pt x="686058" y="108110"/>
                </a:cubicBezTo>
                <a:cubicBezTo>
                  <a:pt x="1158606" y="-244653"/>
                  <a:pt x="1344973" y="378920"/>
                  <a:pt x="1637940" y="377566"/>
                </a:cubicBezTo>
                <a:cubicBezTo>
                  <a:pt x="1933777" y="293394"/>
                  <a:pt x="2081381" y="-139397"/>
                  <a:pt x="2561207" y="142268"/>
                </a:cubicBezTo>
                <a:cubicBezTo>
                  <a:pt x="3210440" y="466110"/>
                  <a:pt x="2791466" y="1065835"/>
                  <a:pt x="3168352" y="1401038"/>
                </a:cubicBezTo>
                <a:lnTo>
                  <a:pt x="1584176" y="2697182"/>
                </a:lnTo>
                <a:lnTo>
                  <a:pt x="0" y="1401038"/>
                </a:ln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>
            <a:solidFill>
              <a:schemeClr val="tx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아래쪽 화살표 4"/>
          <p:cNvSpPr/>
          <p:nvPr/>
        </p:nvSpPr>
        <p:spPr>
          <a:xfrm rot="3087536" flipH="1">
            <a:off x="5062910" y="1971102"/>
            <a:ext cx="2420712" cy="2060725"/>
          </a:xfrm>
          <a:custGeom>
            <a:avLst/>
            <a:gdLst>
              <a:gd name="connsiteX0" fmla="*/ 0 w 3168352"/>
              <a:gd name="connsiteY0" fmla="*/ 1296144 h 2592288"/>
              <a:gd name="connsiteX1" fmla="*/ 200493 w 3168352"/>
              <a:gd name="connsiteY1" fmla="*/ 1296144 h 2592288"/>
              <a:gd name="connsiteX2" fmla="*/ 200493 w 3168352"/>
              <a:gd name="connsiteY2" fmla="*/ 0 h 2592288"/>
              <a:gd name="connsiteX3" fmla="*/ 2967859 w 3168352"/>
              <a:gd name="connsiteY3" fmla="*/ 0 h 2592288"/>
              <a:gd name="connsiteX4" fmla="*/ 2967859 w 3168352"/>
              <a:gd name="connsiteY4" fmla="*/ 1296144 h 2592288"/>
              <a:gd name="connsiteX5" fmla="*/ 3168352 w 3168352"/>
              <a:gd name="connsiteY5" fmla="*/ 1296144 h 2592288"/>
              <a:gd name="connsiteX6" fmla="*/ 1584176 w 3168352"/>
              <a:gd name="connsiteY6" fmla="*/ 2592288 h 2592288"/>
              <a:gd name="connsiteX7" fmla="*/ 0 w 3168352"/>
              <a:gd name="connsiteY7" fmla="*/ 1296144 h 2592288"/>
              <a:gd name="connsiteX0" fmla="*/ 0 w 3168352"/>
              <a:gd name="connsiteY0" fmla="*/ 1296144 h 2592288"/>
              <a:gd name="connsiteX1" fmla="*/ 200493 w 3168352"/>
              <a:gd name="connsiteY1" fmla="*/ 0 h 2592288"/>
              <a:gd name="connsiteX2" fmla="*/ 2967859 w 3168352"/>
              <a:gd name="connsiteY2" fmla="*/ 0 h 2592288"/>
              <a:gd name="connsiteX3" fmla="*/ 2967859 w 3168352"/>
              <a:gd name="connsiteY3" fmla="*/ 1296144 h 2592288"/>
              <a:gd name="connsiteX4" fmla="*/ 3168352 w 3168352"/>
              <a:gd name="connsiteY4" fmla="*/ 1296144 h 2592288"/>
              <a:gd name="connsiteX5" fmla="*/ 1584176 w 3168352"/>
              <a:gd name="connsiteY5" fmla="*/ 2592288 h 2592288"/>
              <a:gd name="connsiteX6" fmla="*/ 0 w 3168352"/>
              <a:gd name="connsiteY6" fmla="*/ 1296144 h 2592288"/>
              <a:gd name="connsiteX0" fmla="*/ 0 w 3168352"/>
              <a:gd name="connsiteY0" fmla="*/ 1296144 h 2592288"/>
              <a:gd name="connsiteX1" fmla="*/ 200493 w 3168352"/>
              <a:gd name="connsiteY1" fmla="*/ 0 h 2592288"/>
              <a:gd name="connsiteX2" fmla="*/ 2967859 w 3168352"/>
              <a:gd name="connsiteY2" fmla="*/ 0 h 2592288"/>
              <a:gd name="connsiteX3" fmla="*/ 3168352 w 3168352"/>
              <a:gd name="connsiteY3" fmla="*/ 1296144 h 2592288"/>
              <a:gd name="connsiteX4" fmla="*/ 1584176 w 3168352"/>
              <a:gd name="connsiteY4" fmla="*/ 2592288 h 2592288"/>
              <a:gd name="connsiteX5" fmla="*/ 0 w 3168352"/>
              <a:gd name="connsiteY5" fmla="*/ 1296144 h 2592288"/>
              <a:gd name="connsiteX0" fmla="*/ 0 w 3168352"/>
              <a:gd name="connsiteY0" fmla="*/ 1296144 h 2592288"/>
              <a:gd name="connsiteX1" fmla="*/ 686058 w 3168352"/>
              <a:gd name="connsiteY1" fmla="*/ 3216 h 2592288"/>
              <a:gd name="connsiteX2" fmla="*/ 2967859 w 3168352"/>
              <a:gd name="connsiteY2" fmla="*/ 0 h 2592288"/>
              <a:gd name="connsiteX3" fmla="*/ 3168352 w 3168352"/>
              <a:gd name="connsiteY3" fmla="*/ 1296144 h 2592288"/>
              <a:gd name="connsiteX4" fmla="*/ 1584176 w 3168352"/>
              <a:gd name="connsiteY4" fmla="*/ 2592288 h 2592288"/>
              <a:gd name="connsiteX5" fmla="*/ 0 w 3168352"/>
              <a:gd name="connsiteY5" fmla="*/ 1296144 h 2592288"/>
              <a:gd name="connsiteX0" fmla="*/ 0 w 3168352"/>
              <a:gd name="connsiteY0" fmla="*/ 1292928 h 2589072"/>
              <a:gd name="connsiteX1" fmla="*/ 686058 w 3168352"/>
              <a:gd name="connsiteY1" fmla="*/ 0 h 2589072"/>
              <a:gd name="connsiteX2" fmla="*/ 2408365 w 3168352"/>
              <a:gd name="connsiteY2" fmla="*/ 7197 h 2589072"/>
              <a:gd name="connsiteX3" fmla="*/ 3168352 w 3168352"/>
              <a:gd name="connsiteY3" fmla="*/ 1292928 h 2589072"/>
              <a:gd name="connsiteX4" fmla="*/ 1584176 w 3168352"/>
              <a:gd name="connsiteY4" fmla="*/ 2589072 h 2589072"/>
              <a:gd name="connsiteX5" fmla="*/ 0 w 3168352"/>
              <a:gd name="connsiteY5" fmla="*/ 1292928 h 2589072"/>
              <a:gd name="connsiteX0" fmla="*/ 0 w 3168352"/>
              <a:gd name="connsiteY0" fmla="*/ 1292928 h 2589072"/>
              <a:gd name="connsiteX1" fmla="*/ 686058 w 3168352"/>
              <a:gd name="connsiteY1" fmla="*/ 0 h 2589072"/>
              <a:gd name="connsiteX2" fmla="*/ 2525451 w 3168352"/>
              <a:gd name="connsiteY2" fmla="*/ 16941 h 2589072"/>
              <a:gd name="connsiteX3" fmla="*/ 3168352 w 3168352"/>
              <a:gd name="connsiteY3" fmla="*/ 1292928 h 2589072"/>
              <a:gd name="connsiteX4" fmla="*/ 1584176 w 3168352"/>
              <a:gd name="connsiteY4" fmla="*/ 2589072 h 2589072"/>
              <a:gd name="connsiteX5" fmla="*/ 0 w 3168352"/>
              <a:gd name="connsiteY5" fmla="*/ 1292928 h 2589072"/>
              <a:gd name="connsiteX0" fmla="*/ 0 w 3168352"/>
              <a:gd name="connsiteY0" fmla="*/ 1292933 h 2589077"/>
              <a:gd name="connsiteX1" fmla="*/ 686058 w 3168352"/>
              <a:gd name="connsiteY1" fmla="*/ 5 h 2589077"/>
              <a:gd name="connsiteX2" fmla="*/ 1637940 w 3168352"/>
              <a:gd name="connsiteY2" fmla="*/ 269461 h 2589077"/>
              <a:gd name="connsiteX3" fmla="*/ 2525451 w 3168352"/>
              <a:gd name="connsiteY3" fmla="*/ 16946 h 2589077"/>
              <a:gd name="connsiteX4" fmla="*/ 3168352 w 3168352"/>
              <a:gd name="connsiteY4" fmla="*/ 1292933 h 2589077"/>
              <a:gd name="connsiteX5" fmla="*/ 1584176 w 3168352"/>
              <a:gd name="connsiteY5" fmla="*/ 2589077 h 2589077"/>
              <a:gd name="connsiteX6" fmla="*/ 0 w 3168352"/>
              <a:gd name="connsiteY6" fmla="*/ 1292933 h 2589077"/>
              <a:gd name="connsiteX0" fmla="*/ 0 w 3168352"/>
              <a:gd name="connsiteY0" fmla="*/ 1401038 h 2697182"/>
              <a:gd name="connsiteX1" fmla="*/ 686058 w 3168352"/>
              <a:gd name="connsiteY1" fmla="*/ 108110 h 2697182"/>
              <a:gd name="connsiteX2" fmla="*/ 1637940 w 3168352"/>
              <a:gd name="connsiteY2" fmla="*/ 377566 h 2697182"/>
              <a:gd name="connsiteX3" fmla="*/ 2525451 w 3168352"/>
              <a:gd name="connsiteY3" fmla="*/ 125051 h 2697182"/>
              <a:gd name="connsiteX4" fmla="*/ 3168352 w 3168352"/>
              <a:gd name="connsiteY4" fmla="*/ 1401038 h 2697182"/>
              <a:gd name="connsiteX5" fmla="*/ 1584176 w 3168352"/>
              <a:gd name="connsiteY5" fmla="*/ 2697182 h 2697182"/>
              <a:gd name="connsiteX6" fmla="*/ 0 w 3168352"/>
              <a:gd name="connsiteY6" fmla="*/ 1401038 h 2697182"/>
              <a:gd name="connsiteX0" fmla="*/ 0 w 3168352"/>
              <a:gd name="connsiteY0" fmla="*/ 1401038 h 2697182"/>
              <a:gd name="connsiteX1" fmla="*/ 686058 w 3168352"/>
              <a:gd name="connsiteY1" fmla="*/ 108110 h 2697182"/>
              <a:gd name="connsiteX2" fmla="*/ 1637940 w 3168352"/>
              <a:gd name="connsiteY2" fmla="*/ 377566 h 2697182"/>
              <a:gd name="connsiteX3" fmla="*/ 2525451 w 3168352"/>
              <a:gd name="connsiteY3" fmla="*/ 125051 h 2697182"/>
              <a:gd name="connsiteX4" fmla="*/ 3168352 w 3168352"/>
              <a:gd name="connsiteY4" fmla="*/ 1401038 h 2697182"/>
              <a:gd name="connsiteX5" fmla="*/ 1584176 w 3168352"/>
              <a:gd name="connsiteY5" fmla="*/ 2697182 h 2697182"/>
              <a:gd name="connsiteX6" fmla="*/ 0 w 3168352"/>
              <a:gd name="connsiteY6" fmla="*/ 1401038 h 2697182"/>
              <a:gd name="connsiteX0" fmla="*/ 0 w 3168352"/>
              <a:gd name="connsiteY0" fmla="*/ 1401038 h 2697182"/>
              <a:gd name="connsiteX1" fmla="*/ 686058 w 3168352"/>
              <a:gd name="connsiteY1" fmla="*/ 108110 h 2697182"/>
              <a:gd name="connsiteX2" fmla="*/ 1637940 w 3168352"/>
              <a:gd name="connsiteY2" fmla="*/ 377566 h 2697182"/>
              <a:gd name="connsiteX3" fmla="*/ 2525451 w 3168352"/>
              <a:gd name="connsiteY3" fmla="*/ 125051 h 2697182"/>
              <a:gd name="connsiteX4" fmla="*/ 3168352 w 3168352"/>
              <a:gd name="connsiteY4" fmla="*/ 1401038 h 2697182"/>
              <a:gd name="connsiteX5" fmla="*/ 1584176 w 3168352"/>
              <a:gd name="connsiteY5" fmla="*/ 2697182 h 2697182"/>
              <a:gd name="connsiteX6" fmla="*/ 0 w 3168352"/>
              <a:gd name="connsiteY6" fmla="*/ 1401038 h 2697182"/>
              <a:gd name="connsiteX0" fmla="*/ 0 w 3168352"/>
              <a:gd name="connsiteY0" fmla="*/ 1401038 h 2697182"/>
              <a:gd name="connsiteX1" fmla="*/ 686058 w 3168352"/>
              <a:gd name="connsiteY1" fmla="*/ 108110 h 2697182"/>
              <a:gd name="connsiteX2" fmla="*/ 1637940 w 3168352"/>
              <a:gd name="connsiteY2" fmla="*/ 377566 h 2697182"/>
              <a:gd name="connsiteX3" fmla="*/ 2525451 w 3168352"/>
              <a:gd name="connsiteY3" fmla="*/ 125051 h 2697182"/>
              <a:gd name="connsiteX4" fmla="*/ 3168352 w 3168352"/>
              <a:gd name="connsiteY4" fmla="*/ 1401038 h 2697182"/>
              <a:gd name="connsiteX5" fmla="*/ 1584176 w 3168352"/>
              <a:gd name="connsiteY5" fmla="*/ 2697182 h 2697182"/>
              <a:gd name="connsiteX6" fmla="*/ 0 w 3168352"/>
              <a:gd name="connsiteY6" fmla="*/ 1401038 h 2697182"/>
              <a:gd name="connsiteX0" fmla="*/ 0 w 3168352"/>
              <a:gd name="connsiteY0" fmla="*/ 1401038 h 2697182"/>
              <a:gd name="connsiteX1" fmla="*/ 686058 w 3168352"/>
              <a:gd name="connsiteY1" fmla="*/ 108110 h 2697182"/>
              <a:gd name="connsiteX2" fmla="*/ 1637940 w 3168352"/>
              <a:gd name="connsiteY2" fmla="*/ 377566 h 2697182"/>
              <a:gd name="connsiteX3" fmla="*/ 2561207 w 3168352"/>
              <a:gd name="connsiteY3" fmla="*/ 142268 h 2697182"/>
              <a:gd name="connsiteX4" fmla="*/ 3168352 w 3168352"/>
              <a:gd name="connsiteY4" fmla="*/ 1401038 h 2697182"/>
              <a:gd name="connsiteX5" fmla="*/ 1584176 w 3168352"/>
              <a:gd name="connsiteY5" fmla="*/ 2697182 h 2697182"/>
              <a:gd name="connsiteX6" fmla="*/ 0 w 3168352"/>
              <a:gd name="connsiteY6" fmla="*/ 1401038 h 2697182"/>
              <a:gd name="connsiteX0" fmla="*/ 0 w 3168352"/>
              <a:gd name="connsiteY0" fmla="*/ 1401038 h 2697182"/>
              <a:gd name="connsiteX1" fmla="*/ 686058 w 3168352"/>
              <a:gd name="connsiteY1" fmla="*/ 108110 h 2697182"/>
              <a:gd name="connsiteX2" fmla="*/ 1637940 w 3168352"/>
              <a:gd name="connsiteY2" fmla="*/ 377566 h 2697182"/>
              <a:gd name="connsiteX3" fmla="*/ 2561207 w 3168352"/>
              <a:gd name="connsiteY3" fmla="*/ 142268 h 2697182"/>
              <a:gd name="connsiteX4" fmla="*/ 3168352 w 3168352"/>
              <a:gd name="connsiteY4" fmla="*/ 1401038 h 2697182"/>
              <a:gd name="connsiteX5" fmla="*/ 1584176 w 3168352"/>
              <a:gd name="connsiteY5" fmla="*/ 2697182 h 2697182"/>
              <a:gd name="connsiteX6" fmla="*/ 0 w 3168352"/>
              <a:gd name="connsiteY6" fmla="*/ 1401038 h 2697182"/>
              <a:gd name="connsiteX0" fmla="*/ 0 w 3168352"/>
              <a:gd name="connsiteY0" fmla="*/ 1401038 h 2697182"/>
              <a:gd name="connsiteX1" fmla="*/ 686058 w 3168352"/>
              <a:gd name="connsiteY1" fmla="*/ 108110 h 2697182"/>
              <a:gd name="connsiteX2" fmla="*/ 1637940 w 3168352"/>
              <a:gd name="connsiteY2" fmla="*/ 377566 h 2697182"/>
              <a:gd name="connsiteX3" fmla="*/ 2561207 w 3168352"/>
              <a:gd name="connsiteY3" fmla="*/ 142268 h 2697182"/>
              <a:gd name="connsiteX4" fmla="*/ 3168352 w 3168352"/>
              <a:gd name="connsiteY4" fmla="*/ 1401038 h 2697182"/>
              <a:gd name="connsiteX5" fmla="*/ 1584176 w 3168352"/>
              <a:gd name="connsiteY5" fmla="*/ 2697182 h 2697182"/>
              <a:gd name="connsiteX6" fmla="*/ 0 w 3168352"/>
              <a:gd name="connsiteY6" fmla="*/ 1401038 h 2697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68352" h="2697182">
                <a:moveTo>
                  <a:pt x="0" y="1401038"/>
                </a:moveTo>
                <a:cubicBezTo>
                  <a:pt x="348412" y="1157266"/>
                  <a:pt x="219387" y="403758"/>
                  <a:pt x="686058" y="108110"/>
                </a:cubicBezTo>
                <a:cubicBezTo>
                  <a:pt x="1158606" y="-244653"/>
                  <a:pt x="1344973" y="378920"/>
                  <a:pt x="1637940" y="377566"/>
                </a:cubicBezTo>
                <a:cubicBezTo>
                  <a:pt x="1933777" y="293394"/>
                  <a:pt x="2081381" y="-139397"/>
                  <a:pt x="2561207" y="142268"/>
                </a:cubicBezTo>
                <a:cubicBezTo>
                  <a:pt x="3210440" y="466110"/>
                  <a:pt x="2791466" y="1065835"/>
                  <a:pt x="3168352" y="1401038"/>
                </a:cubicBezTo>
                <a:lnTo>
                  <a:pt x="1584176" y="2697182"/>
                </a:lnTo>
                <a:lnTo>
                  <a:pt x="0" y="1401038"/>
                </a:ln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>
            <a:solidFill>
              <a:schemeClr val="tx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1535116" y="4067447"/>
            <a:ext cx="6840760" cy="129614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</a:bodyPr>
          <a:lstStyle/>
          <a:p>
            <a:pPr algn="ctr"/>
            <a:r>
              <a:rPr lang="en-US" altLang="ko-KR" sz="5400" b="1" cap="none" spc="0" dirty="0" smtClean="0">
                <a:ln w="12700">
                  <a:noFill/>
                  <a:prstDash val="solid"/>
                </a:ln>
                <a:effectLst>
                  <a:reflection blurRad="6350" stA="55000" endA="50" endPos="85000" dir="5400000" sy="-100000" algn="bl" rotWithShape="0"/>
                </a:effectLst>
                <a:latin typeface="돋움" panose="020B0600000101010101" pitchFamily="50" charset="-127"/>
                <a:ea typeface="돋움" panose="020B0600000101010101" pitchFamily="50" charset="-127"/>
              </a:rPr>
              <a:t>Autonomous Car</a:t>
            </a:r>
            <a:endParaRPr lang="en-US" altLang="ko-KR" sz="5400" b="1" cap="none" spc="0" dirty="0">
              <a:ln w="12700">
                <a:noFill/>
                <a:prstDash val="solid"/>
              </a:ln>
              <a:effectLst>
                <a:reflection blurRad="6350" stA="55000" endA="50" endPos="85000" dir="5400000" sy="-100000" algn="bl" rotWithShape="0"/>
              </a:effectLst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clrChange>
              <a:clrFrom>
                <a:srgbClr val="9E9D9B"/>
              </a:clrFrom>
              <a:clrTo>
                <a:srgbClr val="9E9D9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291" y="110600"/>
            <a:ext cx="2742245" cy="101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922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ECB57-424A-4F57-828E-521BAE43A959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810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ECB57-424A-4F57-828E-521BAE43A959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4193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ECB57-424A-4F57-828E-521BAE43A959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0363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ECB57-424A-4F57-828E-521BAE43A959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985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ECB57-424A-4F57-828E-521BAE43A959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5278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7</Words>
  <Application>Microsoft Office PowerPoint</Application>
  <PresentationFormat>A4 용지(210x297mm)</PresentationFormat>
  <Paragraphs>6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eood</dc:creator>
  <cp:lastModifiedBy>eood</cp:lastModifiedBy>
  <cp:revision>26</cp:revision>
  <dcterms:created xsi:type="dcterms:W3CDTF">2018-08-30T08:34:30Z</dcterms:created>
  <dcterms:modified xsi:type="dcterms:W3CDTF">2018-09-06T06:45:33Z</dcterms:modified>
</cp:coreProperties>
</file>