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226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57113" algn="l" defTabSz="914226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14226" algn="l" defTabSz="914226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71341" algn="l" defTabSz="914226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28453" algn="l" defTabSz="914226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85566" algn="l" defTabSz="914226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742679" algn="l" defTabSz="914226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199794" algn="l" defTabSz="914226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656907" algn="l" defTabSz="914226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50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B9568-FEAB-47C6-97B0-11F3E8A2092E}" type="datetimeFigureOut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25D2B-E473-423D-8C5A-E7785FB99F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5235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3" algn="l" defTabSz="91422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26" algn="l" defTabSz="91422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41" algn="l" defTabSz="91422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53" algn="l" defTabSz="91422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66" algn="l" defTabSz="91422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79" algn="l" defTabSz="91422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94" algn="l" defTabSz="91422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07" algn="l" defTabSz="914226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4A91-0033-43D3-BF5F-0AB816620BDC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66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8D9E-B982-439B-9366-1528866442D8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998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47"/>
            <a:ext cx="2228850" cy="585152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8008-44F5-4EE8-96B1-8DD45D050EB4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273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A7E6-68EF-427A-8586-D360A56FA428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빗면 6"/>
          <p:cNvSpPr/>
          <p:nvPr userDrawn="1"/>
        </p:nvSpPr>
        <p:spPr>
          <a:xfrm>
            <a:off x="0" y="0"/>
            <a:ext cx="9906000" cy="1124744"/>
          </a:xfrm>
          <a:prstGeom prst="bevel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육각형 11"/>
          <p:cNvSpPr/>
          <p:nvPr userDrawn="1"/>
        </p:nvSpPr>
        <p:spPr>
          <a:xfrm>
            <a:off x="0" y="0"/>
            <a:ext cx="9906000" cy="1124744"/>
          </a:xfrm>
          <a:prstGeom prst="hexagon">
            <a:avLst>
              <a:gd name="adj" fmla="val 92472"/>
              <a:gd name="vf" fmla="val 115470"/>
            </a:avLst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-27384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7030A0"/>
                </a:solidFill>
                <a:latin typeface="궁서" pitchFamily="18" charset="-127"/>
                <a:ea typeface="궁서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8" y="6218063"/>
            <a:ext cx="1609725" cy="59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27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9"/>
            <a:ext cx="84201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5711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42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E936-2F3D-4F27-AADB-1EAAFC0362E9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523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5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5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6725-CAB5-4B4E-A5B3-D5458873E2FE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1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6"/>
            <a:ext cx="4376870" cy="63976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81"/>
            <a:ext cx="4376870" cy="395128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6"/>
            <a:ext cx="4378590" cy="63976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81"/>
            <a:ext cx="4378590" cy="395128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48BC-E798-4E43-8EF1-69BAB17C9D02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852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D463-6810-4C85-8A18-640C4834F5A4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974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2F02-6588-47DF-A84E-723EA57D7294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163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2" y="273053"/>
            <a:ext cx="3259006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7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2" y="1435107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6" indent="0">
              <a:buNone/>
              <a:defRPr sz="10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266A-C827-456F-AE76-A909DED33F2E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43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4"/>
            <a:ext cx="59436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3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7113" indent="0">
              <a:buNone/>
              <a:defRPr sz="2700"/>
            </a:lvl2pPr>
            <a:lvl3pPr marL="914226" indent="0">
              <a:buNone/>
              <a:defRPr sz="2300"/>
            </a:lvl3pPr>
            <a:lvl4pPr marL="1371341" indent="0">
              <a:buNone/>
              <a:defRPr sz="1900"/>
            </a:lvl4pPr>
            <a:lvl5pPr marL="1828453" indent="0">
              <a:buNone/>
              <a:defRPr sz="1900"/>
            </a:lvl5pPr>
            <a:lvl6pPr marL="2285566" indent="0">
              <a:buNone/>
              <a:defRPr sz="1900"/>
            </a:lvl6pPr>
            <a:lvl7pPr marL="2742679" indent="0">
              <a:buNone/>
              <a:defRPr sz="1900"/>
            </a:lvl7pPr>
            <a:lvl8pPr marL="3199794" indent="0">
              <a:buNone/>
              <a:defRPr sz="1900"/>
            </a:lvl8pPr>
            <a:lvl9pPr marL="3656907" indent="0">
              <a:buNone/>
              <a:defRPr sz="19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42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6" indent="0">
              <a:buNone/>
              <a:defRPr sz="10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69D-E221-49AB-8E65-B72E77E05230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176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5"/>
            <a:ext cx="8915400" cy="1143000"/>
          </a:xfrm>
          <a:prstGeom prst="rect">
            <a:avLst/>
          </a:prstGeom>
        </p:spPr>
        <p:txBody>
          <a:bodyPr vert="horz" lIns="91422" tIns="45711" rIns="91422" bIns="45711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5"/>
          </a:xfrm>
          <a:prstGeom prst="rect">
            <a:avLst/>
          </a:prstGeom>
        </p:spPr>
        <p:txBody>
          <a:bodyPr vert="horz" lIns="91422" tIns="45711" rIns="91422" bIns="4571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60"/>
            <a:ext cx="2311400" cy="365123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9F8C4-6E12-4734-9562-DE1B3BED08B2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60"/>
            <a:ext cx="3136900" cy="365123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60"/>
            <a:ext cx="2311400" cy="365123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C88D6-95EF-4EE3-92C5-07BCF465E6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13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226" rtl="0" eaLnBrk="1" latinLnBrk="1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5" indent="-342835" algn="l" defTabSz="914226" rtl="0" eaLnBrk="1" latinLnBrk="1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09" indent="-285697" algn="l" defTabSz="914226" rtl="0" eaLnBrk="1" latinLnBrk="1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84" indent="-228556" algn="l" defTabSz="91422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97" indent="-228556" algn="l" defTabSz="914226" rtl="0" eaLnBrk="1" latinLnBrk="1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10" indent="-228556" algn="l" defTabSz="914226" rtl="0" eaLnBrk="1" latinLnBrk="1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23" indent="-228556" algn="l" defTabSz="914226" rtl="0" eaLnBrk="1" latinLnBrk="1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38" indent="-228556" algn="l" defTabSz="914226" rtl="0" eaLnBrk="1" latinLnBrk="1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51" indent="-228556" algn="l" defTabSz="914226" rtl="0" eaLnBrk="1" latinLnBrk="1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63" indent="-228556" algn="l" defTabSz="914226" rtl="0" eaLnBrk="1" latinLnBrk="1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226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algn="l" defTabSz="914226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6" algn="l" defTabSz="914226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1" algn="l" defTabSz="914226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53" algn="l" defTabSz="914226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6" algn="l" defTabSz="914226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9" algn="l" defTabSz="914226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94" algn="l" defTabSz="914226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07" algn="l" defTabSz="914226" rtl="0" eaLnBrk="1" latinLnBrk="1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현 6"/>
          <p:cNvSpPr/>
          <p:nvPr/>
        </p:nvSpPr>
        <p:spPr>
          <a:xfrm rot="580967">
            <a:off x="980911" y="3000945"/>
            <a:ext cx="2765754" cy="3379686"/>
          </a:xfrm>
          <a:custGeom>
            <a:avLst/>
            <a:gdLst>
              <a:gd name="connsiteX0" fmla="*/ 2716872 w 3168352"/>
              <a:gd name="connsiteY0" fmla="*/ 2752876 h 3240360"/>
              <a:gd name="connsiteX1" fmla="*/ 778701 w 3168352"/>
              <a:gd name="connsiteY1" fmla="*/ 3015303 h 3240360"/>
              <a:gd name="connsiteX2" fmla="*/ 51722 w 3168352"/>
              <a:gd name="connsiteY2" fmla="*/ 1209560 h 3240360"/>
              <a:gd name="connsiteX3" fmla="*/ 1584176 w 3168352"/>
              <a:gd name="connsiteY3" fmla="*/ 0 h 3240360"/>
              <a:gd name="connsiteX4" fmla="*/ 2716872 w 3168352"/>
              <a:gd name="connsiteY4" fmla="*/ 2752876 h 3240360"/>
              <a:gd name="connsiteX0" fmla="*/ 2717005 w 2717005"/>
              <a:gd name="connsiteY0" fmla="*/ 2704750 h 3192274"/>
              <a:gd name="connsiteX1" fmla="*/ 778834 w 2717005"/>
              <a:gd name="connsiteY1" fmla="*/ 2967177 h 3192274"/>
              <a:gd name="connsiteX2" fmla="*/ 51855 w 2717005"/>
              <a:gd name="connsiteY2" fmla="*/ 1161434 h 3192274"/>
              <a:gd name="connsiteX3" fmla="*/ 1199298 w 2717005"/>
              <a:gd name="connsiteY3" fmla="*/ 0 h 3192274"/>
              <a:gd name="connsiteX4" fmla="*/ 2717005 w 2717005"/>
              <a:gd name="connsiteY4" fmla="*/ 2704750 h 3192274"/>
              <a:gd name="connsiteX0" fmla="*/ 2717005 w 2717005"/>
              <a:gd name="connsiteY0" fmla="*/ 2704750 h 3192274"/>
              <a:gd name="connsiteX1" fmla="*/ 778834 w 2717005"/>
              <a:gd name="connsiteY1" fmla="*/ 2967177 h 3192274"/>
              <a:gd name="connsiteX2" fmla="*/ 51855 w 2717005"/>
              <a:gd name="connsiteY2" fmla="*/ 1161434 h 3192274"/>
              <a:gd name="connsiteX3" fmla="*/ 1199298 w 2717005"/>
              <a:gd name="connsiteY3" fmla="*/ 0 h 3192274"/>
              <a:gd name="connsiteX4" fmla="*/ 2717005 w 2717005"/>
              <a:gd name="connsiteY4" fmla="*/ 2704750 h 3192274"/>
              <a:gd name="connsiteX0" fmla="*/ 2717005 w 2717005"/>
              <a:gd name="connsiteY0" fmla="*/ 2704750 h 3192274"/>
              <a:gd name="connsiteX1" fmla="*/ 778834 w 2717005"/>
              <a:gd name="connsiteY1" fmla="*/ 2967177 h 3192274"/>
              <a:gd name="connsiteX2" fmla="*/ 51855 w 2717005"/>
              <a:gd name="connsiteY2" fmla="*/ 1161434 h 3192274"/>
              <a:gd name="connsiteX3" fmla="*/ 1199298 w 2717005"/>
              <a:gd name="connsiteY3" fmla="*/ 0 h 3192274"/>
              <a:gd name="connsiteX4" fmla="*/ 2717005 w 2717005"/>
              <a:gd name="connsiteY4" fmla="*/ 2704750 h 3192274"/>
              <a:gd name="connsiteX0" fmla="*/ 2717005 w 2717005"/>
              <a:gd name="connsiteY0" fmla="*/ 2704750 h 3192274"/>
              <a:gd name="connsiteX1" fmla="*/ 778834 w 2717005"/>
              <a:gd name="connsiteY1" fmla="*/ 2967177 h 3192274"/>
              <a:gd name="connsiteX2" fmla="*/ 51855 w 2717005"/>
              <a:gd name="connsiteY2" fmla="*/ 1161434 h 3192274"/>
              <a:gd name="connsiteX3" fmla="*/ 1199298 w 2717005"/>
              <a:gd name="connsiteY3" fmla="*/ 0 h 3192274"/>
              <a:gd name="connsiteX4" fmla="*/ 2717005 w 2717005"/>
              <a:gd name="connsiteY4" fmla="*/ 2704750 h 3192274"/>
              <a:gd name="connsiteX0" fmla="*/ 2717005 w 2788906"/>
              <a:gd name="connsiteY0" fmla="*/ 2704750 h 3192274"/>
              <a:gd name="connsiteX1" fmla="*/ 778834 w 2788906"/>
              <a:gd name="connsiteY1" fmla="*/ 2967177 h 3192274"/>
              <a:gd name="connsiteX2" fmla="*/ 51855 w 2788906"/>
              <a:gd name="connsiteY2" fmla="*/ 1161434 h 3192274"/>
              <a:gd name="connsiteX3" fmla="*/ 1199298 w 2788906"/>
              <a:gd name="connsiteY3" fmla="*/ 0 h 3192274"/>
              <a:gd name="connsiteX4" fmla="*/ 2717005 w 2788906"/>
              <a:gd name="connsiteY4" fmla="*/ 2704750 h 3192274"/>
              <a:gd name="connsiteX0" fmla="*/ 2717005 w 2776441"/>
              <a:gd name="connsiteY0" fmla="*/ 2704750 h 3192274"/>
              <a:gd name="connsiteX1" fmla="*/ 778834 w 2776441"/>
              <a:gd name="connsiteY1" fmla="*/ 2967177 h 3192274"/>
              <a:gd name="connsiteX2" fmla="*/ 51855 w 2776441"/>
              <a:gd name="connsiteY2" fmla="*/ 1161434 h 3192274"/>
              <a:gd name="connsiteX3" fmla="*/ 1199298 w 2776441"/>
              <a:gd name="connsiteY3" fmla="*/ 0 h 3192274"/>
              <a:gd name="connsiteX4" fmla="*/ 2717005 w 2776441"/>
              <a:gd name="connsiteY4" fmla="*/ 2704750 h 3192274"/>
              <a:gd name="connsiteX0" fmla="*/ 2717005 w 2733941"/>
              <a:gd name="connsiteY0" fmla="*/ 2704750 h 3192274"/>
              <a:gd name="connsiteX1" fmla="*/ 778834 w 2733941"/>
              <a:gd name="connsiteY1" fmla="*/ 2967177 h 3192274"/>
              <a:gd name="connsiteX2" fmla="*/ 51855 w 2733941"/>
              <a:gd name="connsiteY2" fmla="*/ 1161434 h 3192274"/>
              <a:gd name="connsiteX3" fmla="*/ 1199298 w 2733941"/>
              <a:gd name="connsiteY3" fmla="*/ 0 h 3192274"/>
              <a:gd name="connsiteX4" fmla="*/ 2717005 w 2733941"/>
              <a:gd name="connsiteY4" fmla="*/ 2704750 h 3192274"/>
              <a:gd name="connsiteX0" fmla="*/ 2717005 w 2733941"/>
              <a:gd name="connsiteY0" fmla="*/ 2858754 h 3346278"/>
              <a:gd name="connsiteX1" fmla="*/ 778834 w 2733941"/>
              <a:gd name="connsiteY1" fmla="*/ 3121181 h 3346278"/>
              <a:gd name="connsiteX2" fmla="*/ 51855 w 2733941"/>
              <a:gd name="connsiteY2" fmla="*/ 1315438 h 3346278"/>
              <a:gd name="connsiteX3" fmla="*/ 1199298 w 2733941"/>
              <a:gd name="connsiteY3" fmla="*/ 0 h 3346278"/>
              <a:gd name="connsiteX4" fmla="*/ 2717005 w 2733941"/>
              <a:gd name="connsiteY4" fmla="*/ 2858754 h 3346278"/>
              <a:gd name="connsiteX0" fmla="*/ 2717005 w 2733259"/>
              <a:gd name="connsiteY0" fmla="*/ 2858754 h 3346278"/>
              <a:gd name="connsiteX1" fmla="*/ 778834 w 2733259"/>
              <a:gd name="connsiteY1" fmla="*/ 3121181 h 3346278"/>
              <a:gd name="connsiteX2" fmla="*/ 51855 w 2733259"/>
              <a:gd name="connsiteY2" fmla="*/ 1315438 h 3346278"/>
              <a:gd name="connsiteX3" fmla="*/ 1199298 w 2733259"/>
              <a:gd name="connsiteY3" fmla="*/ 0 h 3346278"/>
              <a:gd name="connsiteX4" fmla="*/ 2717005 w 2733259"/>
              <a:gd name="connsiteY4" fmla="*/ 2858754 h 3346278"/>
              <a:gd name="connsiteX0" fmla="*/ 2717005 w 2766813"/>
              <a:gd name="connsiteY0" fmla="*/ 2858754 h 3346278"/>
              <a:gd name="connsiteX1" fmla="*/ 778834 w 2766813"/>
              <a:gd name="connsiteY1" fmla="*/ 3121181 h 3346278"/>
              <a:gd name="connsiteX2" fmla="*/ 51855 w 2766813"/>
              <a:gd name="connsiteY2" fmla="*/ 1315438 h 3346278"/>
              <a:gd name="connsiteX3" fmla="*/ 1199298 w 2766813"/>
              <a:gd name="connsiteY3" fmla="*/ 0 h 3346278"/>
              <a:gd name="connsiteX4" fmla="*/ 2717005 w 2766813"/>
              <a:gd name="connsiteY4" fmla="*/ 2858754 h 3346278"/>
              <a:gd name="connsiteX0" fmla="*/ 2715946 w 2765754"/>
              <a:gd name="connsiteY0" fmla="*/ 2858754 h 3379686"/>
              <a:gd name="connsiteX1" fmla="*/ 777775 w 2765754"/>
              <a:gd name="connsiteY1" fmla="*/ 3121181 h 3379686"/>
              <a:gd name="connsiteX2" fmla="*/ 50796 w 2765754"/>
              <a:gd name="connsiteY2" fmla="*/ 1315438 h 3379686"/>
              <a:gd name="connsiteX3" fmla="*/ 1198239 w 2765754"/>
              <a:gd name="connsiteY3" fmla="*/ 0 h 3379686"/>
              <a:gd name="connsiteX4" fmla="*/ 2715946 w 2765754"/>
              <a:gd name="connsiteY4" fmla="*/ 2858754 h 337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5754" h="3379686">
                <a:moveTo>
                  <a:pt x="2715946" y="2858754"/>
                </a:moveTo>
                <a:cubicBezTo>
                  <a:pt x="2206004" y="3392139"/>
                  <a:pt x="1482864" y="3577479"/>
                  <a:pt x="777775" y="3121181"/>
                </a:cubicBezTo>
                <a:cubicBezTo>
                  <a:pt x="179879" y="2734253"/>
                  <a:pt x="-128635" y="2015868"/>
                  <a:pt x="50796" y="1315438"/>
                </a:cubicBezTo>
                <a:cubicBezTo>
                  <a:pt x="233346" y="602834"/>
                  <a:pt x="689710" y="105878"/>
                  <a:pt x="1198239" y="0"/>
                </a:cubicBezTo>
                <a:cubicBezTo>
                  <a:pt x="276394" y="2140033"/>
                  <a:pt x="3175779" y="651344"/>
                  <a:pt x="2715946" y="2858754"/>
                </a:cubicBez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5" name="현 6"/>
          <p:cNvSpPr/>
          <p:nvPr/>
        </p:nvSpPr>
        <p:spPr>
          <a:xfrm rot="16858332" flipH="1">
            <a:off x="3217893" y="3565003"/>
            <a:ext cx="2088232" cy="2551770"/>
          </a:xfrm>
          <a:custGeom>
            <a:avLst/>
            <a:gdLst>
              <a:gd name="connsiteX0" fmla="*/ 2716872 w 3168352"/>
              <a:gd name="connsiteY0" fmla="*/ 2752876 h 3240360"/>
              <a:gd name="connsiteX1" fmla="*/ 778701 w 3168352"/>
              <a:gd name="connsiteY1" fmla="*/ 3015303 h 3240360"/>
              <a:gd name="connsiteX2" fmla="*/ 51722 w 3168352"/>
              <a:gd name="connsiteY2" fmla="*/ 1209560 h 3240360"/>
              <a:gd name="connsiteX3" fmla="*/ 1584176 w 3168352"/>
              <a:gd name="connsiteY3" fmla="*/ 0 h 3240360"/>
              <a:gd name="connsiteX4" fmla="*/ 2716872 w 3168352"/>
              <a:gd name="connsiteY4" fmla="*/ 2752876 h 3240360"/>
              <a:gd name="connsiteX0" fmla="*/ 2717005 w 2717005"/>
              <a:gd name="connsiteY0" fmla="*/ 2704750 h 3192274"/>
              <a:gd name="connsiteX1" fmla="*/ 778834 w 2717005"/>
              <a:gd name="connsiteY1" fmla="*/ 2967177 h 3192274"/>
              <a:gd name="connsiteX2" fmla="*/ 51855 w 2717005"/>
              <a:gd name="connsiteY2" fmla="*/ 1161434 h 3192274"/>
              <a:gd name="connsiteX3" fmla="*/ 1199298 w 2717005"/>
              <a:gd name="connsiteY3" fmla="*/ 0 h 3192274"/>
              <a:gd name="connsiteX4" fmla="*/ 2717005 w 2717005"/>
              <a:gd name="connsiteY4" fmla="*/ 2704750 h 3192274"/>
              <a:gd name="connsiteX0" fmla="*/ 2717005 w 2717005"/>
              <a:gd name="connsiteY0" fmla="*/ 2704750 h 3192274"/>
              <a:gd name="connsiteX1" fmla="*/ 778834 w 2717005"/>
              <a:gd name="connsiteY1" fmla="*/ 2967177 h 3192274"/>
              <a:gd name="connsiteX2" fmla="*/ 51855 w 2717005"/>
              <a:gd name="connsiteY2" fmla="*/ 1161434 h 3192274"/>
              <a:gd name="connsiteX3" fmla="*/ 1199298 w 2717005"/>
              <a:gd name="connsiteY3" fmla="*/ 0 h 3192274"/>
              <a:gd name="connsiteX4" fmla="*/ 2717005 w 2717005"/>
              <a:gd name="connsiteY4" fmla="*/ 2704750 h 3192274"/>
              <a:gd name="connsiteX0" fmla="*/ 2717005 w 2717005"/>
              <a:gd name="connsiteY0" fmla="*/ 2704750 h 3192274"/>
              <a:gd name="connsiteX1" fmla="*/ 778834 w 2717005"/>
              <a:gd name="connsiteY1" fmla="*/ 2967177 h 3192274"/>
              <a:gd name="connsiteX2" fmla="*/ 51855 w 2717005"/>
              <a:gd name="connsiteY2" fmla="*/ 1161434 h 3192274"/>
              <a:gd name="connsiteX3" fmla="*/ 1199298 w 2717005"/>
              <a:gd name="connsiteY3" fmla="*/ 0 h 3192274"/>
              <a:gd name="connsiteX4" fmla="*/ 2717005 w 2717005"/>
              <a:gd name="connsiteY4" fmla="*/ 2704750 h 3192274"/>
              <a:gd name="connsiteX0" fmla="*/ 2717005 w 2717005"/>
              <a:gd name="connsiteY0" fmla="*/ 2704750 h 3192274"/>
              <a:gd name="connsiteX1" fmla="*/ 778834 w 2717005"/>
              <a:gd name="connsiteY1" fmla="*/ 2967177 h 3192274"/>
              <a:gd name="connsiteX2" fmla="*/ 51855 w 2717005"/>
              <a:gd name="connsiteY2" fmla="*/ 1161434 h 3192274"/>
              <a:gd name="connsiteX3" fmla="*/ 1199298 w 2717005"/>
              <a:gd name="connsiteY3" fmla="*/ 0 h 3192274"/>
              <a:gd name="connsiteX4" fmla="*/ 2717005 w 2717005"/>
              <a:gd name="connsiteY4" fmla="*/ 2704750 h 3192274"/>
              <a:gd name="connsiteX0" fmla="*/ 2717005 w 2788906"/>
              <a:gd name="connsiteY0" fmla="*/ 2704750 h 3192274"/>
              <a:gd name="connsiteX1" fmla="*/ 778834 w 2788906"/>
              <a:gd name="connsiteY1" fmla="*/ 2967177 h 3192274"/>
              <a:gd name="connsiteX2" fmla="*/ 51855 w 2788906"/>
              <a:gd name="connsiteY2" fmla="*/ 1161434 h 3192274"/>
              <a:gd name="connsiteX3" fmla="*/ 1199298 w 2788906"/>
              <a:gd name="connsiteY3" fmla="*/ 0 h 3192274"/>
              <a:gd name="connsiteX4" fmla="*/ 2717005 w 2788906"/>
              <a:gd name="connsiteY4" fmla="*/ 2704750 h 3192274"/>
              <a:gd name="connsiteX0" fmla="*/ 2717005 w 2776441"/>
              <a:gd name="connsiteY0" fmla="*/ 2704750 h 3192274"/>
              <a:gd name="connsiteX1" fmla="*/ 778834 w 2776441"/>
              <a:gd name="connsiteY1" fmla="*/ 2967177 h 3192274"/>
              <a:gd name="connsiteX2" fmla="*/ 51855 w 2776441"/>
              <a:gd name="connsiteY2" fmla="*/ 1161434 h 3192274"/>
              <a:gd name="connsiteX3" fmla="*/ 1199298 w 2776441"/>
              <a:gd name="connsiteY3" fmla="*/ 0 h 3192274"/>
              <a:gd name="connsiteX4" fmla="*/ 2717005 w 2776441"/>
              <a:gd name="connsiteY4" fmla="*/ 2704750 h 3192274"/>
              <a:gd name="connsiteX0" fmla="*/ 2717005 w 2733941"/>
              <a:gd name="connsiteY0" fmla="*/ 2704750 h 3192274"/>
              <a:gd name="connsiteX1" fmla="*/ 778834 w 2733941"/>
              <a:gd name="connsiteY1" fmla="*/ 2967177 h 3192274"/>
              <a:gd name="connsiteX2" fmla="*/ 51855 w 2733941"/>
              <a:gd name="connsiteY2" fmla="*/ 1161434 h 3192274"/>
              <a:gd name="connsiteX3" fmla="*/ 1199298 w 2733941"/>
              <a:gd name="connsiteY3" fmla="*/ 0 h 3192274"/>
              <a:gd name="connsiteX4" fmla="*/ 2717005 w 2733941"/>
              <a:gd name="connsiteY4" fmla="*/ 2704750 h 3192274"/>
              <a:gd name="connsiteX0" fmla="*/ 2717005 w 2733941"/>
              <a:gd name="connsiteY0" fmla="*/ 2858754 h 3346278"/>
              <a:gd name="connsiteX1" fmla="*/ 778834 w 2733941"/>
              <a:gd name="connsiteY1" fmla="*/ 3121181 h 3346278"/>
              <a:gd name="connsiteX2" fmla="*/ 51855 w 2733941"/>
              <a:gd name="connsiteY2" fmla="*/ 1315438 h 3346278"/>
              <a:gd name="connsiteX3" fmla="*/ 1199298 w 2733941"/>
              <a:gd name="connsiteY3" fmla="*/ 0 h 3346278"/>
              <a:gd name="connsiteX4" fmla="*/ 2717005 w 2733941"/>
              <a:gd name="connsiteY4" fmla="*/ 2858754 h 3346278"/>
              <a:gd name="connsiteX0" fmla="*/ 2717005 w 2733259"/>
              <a:gd name="connsiteY0" fmla="*/ 2858754 h 3346278"/>
              <a:gd name="connsiteX1" fmla="*/ 778834 w 2733259"/>
              <a:gd name="connsiteY1" fmla="*/ 3121181 h 3346278"/>
              <a:gd name="connsiteX2" fmla="*/ 51855 w 2733259"/>
              <a:gd name="connsiteY2" fmla="*/ 1315438 h 3346278"/>
              <a:gd name="connsiteX3" fmla="*/ 1199298 w 2733259"/>
              <a:gd name="connsiteY3" fmla="*/ 0 h 3346278"/>
              <a:gd name="connsiteX4" fmla="*/ 2717005 w 2733259"/>
              <a:gd name="connsiteY4" fmla="*/ 2858754 h 3346278"/>
              <a:gd name="connsiteX0" fmla="*/ 2717005 w 2766813"/>
              <a:gd name="connsiteY0" fmla="*/ 2858754 h 3346278"/>
              <a:gd name="connsiteX1" fmla="*/ 778834 w 2766813"/>
              <a:gd name="connsiteY1" fmla="*/ 3121181 h 3346278"/>
              <a:gd name="connsiteX2" fmla="*/ 51855 w 2766813"/>
              <a:gd name="connsiteY2" fmla="*/ 1315438 h 3346278"/>
              <a:gd name="connsiteX3" fmla="*/ 1199298 w 2766813"/>
              <a:gd name="connsiteY3" fmla="*/ 0 h 3346278"/>
              <a:gd name="connsiteX4" fmla="*/ 2717005 w 2766813"/>
              <a:gd name="connsiteY4" fmla="*/ 2858754 h 3346278"/>
              <a:gd name="connsiteX0" fmla="*/ 2715946 w 2765754"/>
              <a:gd name="connsiteY0" fmla="*/ 2858754 h 3379686"/>
              <a:gd name="connsiteX1" fmla="*/ 777775 w 2765754"/>
              <a:gd name="connsiteY1" fmla="*/ 3121181 h 3379686"/>
              <a:gd name="connsiteX2" fmla="*/ 50796 w 2765754"/>
              <a:gd name="connsiteY2" fmla="*/ 1315438 h 3379686"/>
              <a:gd name="connsiteX3" fmla="*/ 1198239 w 2765754"/>
              <a:gd name="connsiteY3" fmla="*/ 0 h 3379686"/>
              <a:gd name="connsiteX4" fmla="*/ 2715946 w 2765754"/>
              <a:gd name="connsiteY4" fmla="*/ 2858754 h 337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5754" h="3379686">
                <a:moveTo>
                  <a:pt x="2715946" y="2858754"/>
                </a:moveTo>
                <a:cubicBezTo>
                  <a:pt x="2206004" y="3392139"/>
                  <a:pt x="1482864" y="3577479"/>
                  <a:pt x="777775" y="3121181"/>
                </a:cubicBezTo>
                <a:cubicBezTo>
                  <a:pt x="179879" y="2734253"/>
                  <a:pt x="-128635" y="2015868"/>
                  <a:pt x="50796" y="1315438"/>
                </a:cubicBezTo>
                <a:cubicBezTo>
                  <a:pt x="233346" y="602834"/>
                  <a:pt x="689710" y="105878"/>
                  <a:pt x="1198239" y="0"/>
                </a:cubicBezTo>
                <a:cubicBezTo>
                  <a:pt x="276394" y="2140033"/>
                  <a:pt x="3175779" y="651344"/>
                  <a:pt x="2715946" y="2858754"/>
                </a:cubicBez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26763" y="546053"/>
            <a:ext cx="8790733" cy="1586804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Chevron">
              <a:avLst/>
            </a:prstTxWarp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5400" b="1" cap="none" spc="0" dirty="0" smtClean="0">
                <a:ln w="12700">
                  <a:noFill/>
                  <a:prstDash val="solid"/>
                </a:ln>
                <a:effectLst>
                  <a:reflection blurRad="6350" stA="50000" endA="300" endPos="50000" dist="60007" dir="5400000" sy="-100000" algn="bl" rotWithShape="0"/>
                </a:effectLst>
                <a:latin typeface="궁서" pitchFamily="18" charset="-127"/>
                <a:ea typeface="궁서" pitchFamily="18" charset="-127"/>
              </a:rPr>
              <a:t>Information Society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50000" endA="300" endPos="50000" dist="60007" dir="5400000" sy="-100000" algn="bl" rotWithShape="0"/>
              </a:effectLst>
              <a:latin typeface="궁서" pitchFamily="18" charset="-127"/>
              <a:ea typeface="궁서" pitchFamily="18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240" y="5674274"/>
            <a:ext cx="2473821" cy="9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42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8835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3870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7730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0925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88D6-95EF-4EE3-92C5-07BCF465E6D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817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</Words>
  <Application>Microsoft Office PowerPoint</Application>
  <PresentationFormat>A4 용지(210x297mm)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eood</dc:creator>
  <cp:lastModifiedBy>eood</cp:lastModifiedBy>
  <cp:revision>4</cp:revision>
  <dcterms:created xsi:type="dcterms:W3CDTF">2018-09-28T04:31:47Z</dcterms:created>
  <dcterms:modified xsi:type="dcterms:W3CDTF">2018-09-28T05:10:08Z</dcterms:modified>
</cp:coreProperties>
</file>