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4D2ED-E796-4050-BF3F-FA982609E053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5BC7F-CED4-4849-94FB-B3C00A1ECA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183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700C-5F15-4CB5-9CAD-6E6F38B96FC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6A51-E440-4CE6-9DDE-758D3E18072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70C3-064C-4AD8-AB77-8916D4E9DCE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2512-4F1B-4A41-AAF0-54A9EF5BA64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양쪽 모서리가 잘린 사각형 6"/>
          <p:cNvSpPr/>
          <p:nvPr userDrawn="1"/>
        </p:nvSpPr>
        <p:spPr>
          <a:xfrm flipV="1">
            <a:off x="0" y="0"/>
            <a:ext cx="9906000" cy="1268760"/>
          </a:xfrm>
          <a:prstGeom prst="snip2Same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양쪽 모서리가 잘린 사각형 7"/>
          <p:cNvSpPr/>
          <p:nvPr userDrawn="1"/>
        </p:nvSpPr>
        <p:spPr>
          <a:xfrm flipV="1">
            <a:off x="0" y="0"/>
            <a:ext cx="9906000" cy="1124744"/>
          </a:xfrm>
          <a:prstGeom prst="snip2Same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2576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464" y="6165304"/>
            <a:ext cx="1739454" cy="5711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7D39-DC8A-444F-8F00-A1C3ED0295F7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6AEC-0338-49CB-B408-FBE7CD52C59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FA56-21A0-4555-B9CE-52E10B6264E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C8A7-FAC7-45F4-9E62-9DE799451E7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A262-4102-440B-8CAC-C901EB217A8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AF82-A2B1-4193-A989-E796F8438BB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E551-5510-413A-A41E-5F72EB5D039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61A8-8FE5-4303-A595-6FEA0FFE230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/>
          <p:nvPr/>
        </p:nvSpPr>
        <p:spPr>
          <a:xfrm>
            <a:off x="0" y="2528050"/>
            <a:ext cx="9906000" cy="4329949"/>
          </a:xfrm>
          <a:custGeom>
            <a:avLst/>
            <a:gdLst>
              <a:gd name="connsiteX0" fmla="*/ 0 w 9906000"/>
              <a:gd name="connsiteY0" fmla="*/ 2376264 h 2376264"/>
              <a:gd name="connsiteX1" fmla="*/ 594066 w 9906000"/>
              <a:gd name="connsiteY1" fmla="*/ 0 h 2376264"/>
              <a:gd name="connsiteX2" fmla="*/ 9906000 w 9906000"/>
              <a:gd name="connsiteY2" fmla="*/ 0 h 2376264"/>
              <a:gd name="connsiteX3" fmla="*/ 9311934 w 9906000"/>
              <a:gd name="connsiteY3" fmla="*/ 2376264 h 2376264"/>
              <a:gd name="connsiteX4" fmla="*/ 0 w 9906000"/>
              <a:gd name="connsiteY4" fmla="*/ 2376264 h 2376264"/>
              <a:gd name="connsiteX0" fmla="*/ 0 w 9906000"/>
              <a:gd name="connsiteY0" fmla="*/ 2376264 h 2376264"/>
              <a:gd name="connsiteX1" fmla="*/ 594066 w 9906000"/>
              <a:gd name="connsiteY1" fmla="*/ 0 h 2376264"/>
              <a:gd name="connsiteX2" fmla="*/ 9906000 w 9906000"/>
              <a:gd name="connsiteY2" fmla="*/ 0 h 2376264"/>
              <a:gd name="connsiteX3" fmla="*/ 9311934 w 9906000"/>
              <a:gd name="connsiteY3" fmla="*/ 2376264 h 2376264"/>
              <a:gd name="connsiteX4" fmla="*/ 0 w 9906000"/>
              <a:gd name="connsiteY4" fmla="*/ 2376264 h 2376264"/>
              <a:gd name="connsiteX0" fmla="*/ 0 w 9906000"/>
              <a:gd name="connsiteY0" fmla="*/ 4329949 h 4329949"/>
              <a:gd name="connsiteX1" fmla="*/ 594066 w 9906000"/>
              <a:gd name="connsiteY1" fmla="*/ 1953685 h 4329949"/>
              <a:gd name="connsiteX2" fmla="*/ 9906000 w 9906000"/>
              <a:gd name="connsiteY2" fmla="*/ 1953685 h 4329949"/>
              <a:gd name="connsiteX3" fmla="*/ 9311934 w 9906000"/>
              <a:gd name="connsiteY3" fmla="*/ 4329949 h 4329949"/>
              <a:gd name="connsiteX4" fmla="*/ 0 w 9906000"/>
              <a:gd name="connsiteY4" fmla="*/ 4329949 h 432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4329949">
                <a:moveTo>
                  <a:pt x="0" y="4329949"/>
                </a:moveTo>
                <a:lnTo>
                  <a:pt x="594066" y="1953685"/>
                </a:lnTo>
                <a:cubicBezTo>
                  <a:pt x="3584488" y="3294647"/>
                  <a:pt x="7375141" y="0"/>
                  <a:pt x="9906000" y="1953685"/>
                </a:cubicBezTo>
                <a:lnTo>
                  <a:pt x="9311934" y="4329949"/>
                </a:lnTo>
                <a:lnTo>
                  <a:pt x="0" y="4329949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720752" y="1124744"/>
            <a:ext cx="6408712" cy="197383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궁서" pitchFamily="18" charset="-127"/>
                <a:ea typeface="궁서" pitchFamily="18" charset="-127"/>
              </a:rPr>
              <a:t>Donation for Education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궁서" pitchFamily="18" charset="-127"/>
              <a:ea typeface="궁서" pitchFamily="18" charset="-127"/>
            </a:endParaRPr>
          </a:p>
        </p:txBody>
      </p:sp>
      <p:pic>
        <p:nvPicPr>
          <p:cNvPr id="7" name="그림 6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188640"/>
            <a:ext cx="2099494" cy="6893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4" name="제목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5" name="갈매기형 수장 14"/>
          <p:cNvSpPr/>
          <p:nvPr/>
        </p:nvSpPr>
        <p:spPr>
          <a:xfrm flipH="1">
            <a:off x="1424608" y="1844824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교육기부 안내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6" name="갈매기형 수장 15"/>
          <p:cNvSpPr/>
          <p:nvPr/>
        </p:nvSpPr>
        <p:spPr>
          <a:xfrm flipH="1">
            <a:off x="1424608" y="5229200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교육기부 참여 방법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갈매기형 수장 16"/>
          <p:cNvSpPr/>
          <p:nvPr/>
        </p:nvSpPr>
        <p:spPr>
          <a:xfrm flipH="1">
            <a:off x="1424608" y="2996952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다양한 교육기부 활동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갈매기형 수장 17"/>
          <p:cNvSpPr/>
          <p:nvPr/>
        </p:nvSpPr>
        <p:spPr>
          <a:xfrm flipH="1">
            <a:off x="1424608" y="4149080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통계로 본 분야별 기부 비율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19" name="그림 18" descr="그림5.JPG"/>
          <p:cNvPicPr>
            <a:picLocks noChangeAspect="1"/>
          </p:cNvPicPr>
          <p:nvPr/>
        </p:nvPicPr>
        <p:blipFill>
          <a:blip r:embed="rId3" cstate="print"/>
          <a:srcRect l="47934" b="66902"/>
          <a:stretch>
            <a:fillRect/>
          </a:stretch>
        </p:blipFill>
        <p:spPr>
          <a:xfrm>
            <a:off x="7041232" y="3861048"/>
            <a:ext cx="2152144" cy="1839094"/>
          </a:xfrm>
          <a:prstGeom prst="rect">
            <a:avLst/>
          </a:prstGeom>
        </p:spPr>
      </p:pic>
      <p:sp>
        <p:nvSpPr>
          <p:cNvPr id="20" name="순서도: 화면 표시 19"/>
          <p:cNvSpPr/>
          <p:nvPr/>
        </p:nvSpPr>
        <p:spPr>
          <a:xfrm rot="11580000">
            <a:off x="1208584" y="1844824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순서도: 화면 표시 20"/>
          <p:cNvSpPr/>
          <p:nvPr/>
        </p:nvSpPr>
        <p:spPr>
          <a:xfrm rot="11580000">
            <a:off x="1208585" y="2996952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순서도: 화면 표시 21"/>
          <p:cNvSpPr/>
          <p:nvPr/>
        </p:nvSpPr>
        <p:spPr>
          <a:xfrm rot="11580000">
            <a:off x="1208585" y="4149078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3" name="순서도: 화면 표시 22"/>
          <p:cNvSpPr/>
          <p:nvPr/>
        </p:nvSpPr>
        <p:spPr>
          <a:xfrm rot="11580000">
            <a:off x="1208585" y="5229201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30539" y="197403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30540" y="312615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0540" y="427828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30539" y="535840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교육기부 안내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8464" y="1240161"/>
            <a:ext cx="7698060" cy="262088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Donation for Education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DE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refers to the donation of individual skills, resources, and time for their utilization in educational activities, made by the members of society as a whole, including individuals, universities, public institutuins, and businesses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128464" y="3832449"/>
            <a:ext cx="9066212" cy="26208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교육기부란</a:t>
            </a: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?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21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세기가 요구하는 창의적 미래 인재를 양성하기 위해 기업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, 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대학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, 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공공기관등 사회가 보유한 인적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, 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물적 자원을 유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/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초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/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중등 교육 활동에 직접 활용할 수 있도록 비영리로 제공하여 다양하고 수준 높은 교육 기회를 제공하는 것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89304" y="1977008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다양한 교육기부 활동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2000672" y="1628800"/>
            <a:ext cx="2232248" cy="7200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교육 기부자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" name="눈물 방울 6"/>
          <p:cNvSpPr/>
          <p:nvPr/>
        </p:nvSpPr>
        <p:spPr>
          <a:xfrm flipV="1">
            <a:off x="1913772" y="1464002"/>
            <a:ext cx="720080" cy="360040"/>
          </a:xfrm>
          <a:prstGeom prst="teardrop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4376936" y="1628800"/>
            <a:ext cx="3096344" cy="7200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과정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눈물 방울 8"/>
          <p:cNvSpPr/>
          <p:nvPr/>
        </p:nvSpPr>
        <p:spPr>
          <a:xfrm flipV="1">
            <a:off x="4290036" y="1464002"/>
            <a:ext cx="720080" cy="360040"/>
          </a:xfrm>
          <a:prstGeom prst="teardrop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7632188" y="1628800"/>
            <a:ext cx="1455712" cy="7200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기간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" name="눈물 방울 10"/>
          <p:cNvSpPr/>
          <p:nvPr/>
        </p:nvSpPr>
        <p:spPr>
          <a:xfrm flipV="1">
            <a:off x="7545288" y="1464002"/>
            <a:ext cx="720080" cy="360040"/>
          </a:xfrm>
          <a:prstGeom prst="teardrop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3" name="팔각형 12"/>
          <p:cNvSpPr/>
          <p:nvPr/>
        </p:nvSpPr>
        <p:spPr>
          <a:xfrm>
            <a:off x="426158" y="2348880"/>
            <a:ext cx="1512168" cy="1872208"/>
          </a:xfrm>
          <a:prstGeom prst="octagon">
            <a:avLst>
              <a:gd name="adj" fmla="val 18982"/>
            </a:avLst>
          </a:prstGeom>
          <a:gradFill flip="none" rotWithShape="1">
            <a:gsLst>
              <a:gs pos="0">
                <a:srgbClr val="00B0F0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기업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4" name="팔각형 13"/>
          <p:cNvSpPr/>
          <p:nvPr/>
        </p:nvSpPr>
        <p:spPr>
          <a:xfrm>
            <a:off x="426158" y="4221088"/>
            <a:ext cx="1512168" cy="1872208"/>
          </a:xfrm>
          <a:prstGeom prst="octagon">
            <a:avLst>
              <a:gd name="adj" fmla="val 18982"/>
            </a:avLst>
          </a:prstGeom>
          <a:gradFill flip="none" rotWithShape="1">
            <a:gsLst>
              <a:gs pos="0">
                <a:srgbClr val="00B0F0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대학생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1928664" y="2348880"/>
          <a:ext cx="7266012" cy="367240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369468"/>
                <a:gridCol w="3240360"/>
                <a:gridCol w="1656184"/>
              </a:tblGrid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롯데그룹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진로 진학 상담 교사 연수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2014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년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월</a:t>
                      </a:r>
                      <a:endParaRPr lang="en-US" altLang="ko-KR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~</a:t>
                      </a:r>
                    </a:p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2015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년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월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금호 아시아나 그룹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승무원 체험 교실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aseline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 KDB </a:t>
                      </a:r>
                      <a:r>
                        <a:rPr lang="ko-KR" altLang="en-US" baseline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대우증권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실용 경제 금융전문가 과정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상경 계열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함성소리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매주 토요일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모든 계열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창의적 체엄 활동 캠프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연중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어문 계열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멘토링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164</Words>
  <Application>Microsoft Office PowerPoint</Application>
  <PresentationFormat>A4 용지(210x297mm)</PresentationFormat>
  <Paragraphs>43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교육기부 안내</vt:lpstr>
      <vt:lpstr>다양한 교육기부 활동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20</cp:revision>
  <dcterms:created xsi:type="dcterms:W3CDTF">2015-01-20T02:42:51Z</dcterms:created>
  <dcterms:modified xsi:type="dcterms:W3CDTF">2016-09-23T05:07:05Z</dcterms:modified>
</cp:coreProperties>
</file>