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350" y="-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CD1760-6889-4E92-8BD5-B2FEDBEDE0A8}" type="datetimeFigureOut">
              <a:rPr lang="ko-KR" altLang="en-US" smtClean="0"/>
              <a:t>2018-10-02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F44D2E-7C4A-4882-BA81-6A452338C2D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6524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CC3BF-9634-4469-907B-400CD3E42ECE}" type="datetime1">
              <a:rPr lang="ko-KR" altLang="en-US" smtClean="0"/>
              <a:t>2018-10-02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186B-DEBE-47B1-B8EF-310A0AF8B5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096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0DEC0-93F5-4A9F-B269-98E4F8330296}" type="datetime1">
              <a:rPr lang="ko-KR" altLang="en-US" smtClean="0"/>
              <a:t>2018-10-02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186B-DEBE-47B1-B8EF-310A0AF8B5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9237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D71D7-3E17-4373-8FCB-B23523D03355}" type="datetime1">
              <a:rPr lang="ko-KR" altLang="en-US" smtClean="0"/>
              <a:t>2018-10-02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186B-DEBE-47B1-B8EF-310A0AF8B5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3120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560512" y="6356351"/>
            <a:ext cx="2311400" cy="365125"/>
          </a:xfrm>
        </p:spPr>
        <p:txBody>
          <a:bodyPr/>
          <a:lstStyle>
            <a:lvl1pPr algn="l">
              <a:defRPr/>
            </a:lvl1pPr>
          </a:lstStyle>
          <a:p>
            <a:fld id="{3DB3186B-DEBE-47B1-B8EF-310A0AF8B59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오각형 6"/>
          <p:cNvSpPr/>
          <p:nvPr userDrawn="1"/>
        </p:nvSpPr>
        <p:spPr>
          <a:xfrm>
            <a:off x="0" y="0"/>
            <a:ext cx="9906000" cy="1124744"/>
          </a:xfrm>
          <a:prstGeom prst="homePlate">
            <a:avLst/>
          </a:prstGeom>
          <a:solidFill>
            <a:schemeClr val="accent4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가로로 말린 두루마리 모양 7"/>
          <p:cNvSpPr/>
          <p:nvPr userDrawn="1"/>
        </p:nvSpPr>
        <p:spPr>
          <a:xfrm>
            <a:off x="416496" y="0"/>
            <a:ext cx="8928992" cy="1124744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0"/>
            <a:ext cx="8915400" cy="1143000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70C0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CEAAF4"/>
              </a:clrFrom>
              <a:clrTo>
                <a:srgbClr val="CEAA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7416" y="6146832"/>
            <a:ext cx="864096" cy="599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164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E8572-14CF-43C6-A4A3-1E79F8319CF7}" type="datetime1">
              <a:rPr lang="ko-KR" altLang="en-US" smtClean="0"/>
              <a:t>2018-10-02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186B-DEBE-47B1-B8EF-310A0AF8B5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7040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1913C-54F6-421E-996F-0724A384EA73}" type="datetime1">
              <a:rPr lang="ko-KR" altLang="en-US" smtClean="0"/>
              <a:t>2018-10-02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186B-DEBE-47B1-B8EF-310A0AF8B5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2084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FCA40-DE30-4269-B4E8-268F44A2DC66}" type="datetime1">
              <a:rPr lang="ko-KR" altLang="en-US" smtClean="0"/>
              <a:t>2018-10-02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186B-DEBE-47B1-B8EF-310A0AF8B5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2500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10F44-3F28-41BF-8469-7FE4A4C248EB}" type="datetime1">
              <a:rPr lang="ko-KR" altLang="en-US" smtClean="0"/>
              <a:t>2018-10-02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186B-DEBE-47B1-B8EF-310A0AF8B5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1285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E7F06-1E1C-4CCA-916D-31371BD25CEE}" type="datetime1">
              <a:rPr lang="ko-KR" altLang="en-US" smtClean="0"/>
              <a:t>2018-10-02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186B-DEBE-47B1-B8EF-310A0AF8B5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9887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BB9D3-AC73-4642-B201-86FDE4E2244E}" type="datetime1">
              <a:rPr lang="ko-KR" altLang="en-US" smtClean="0"/>
              <a:t>2018-10-02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186B-DEBE-47B1-B8EF-310A0AF8B5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0048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3518-2848-43E9-AC51-A110A090D0DC}" type="datetime1">
              <a:rPr lang="ko-KR" altLang="en-US" smtClean="0"/>
              <a:t>2018-10-02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186B-DEBE-47B1-B8EF-310A0AF8B5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5801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3DF23-E700-4651-A4CD-CBA859F164F8}" type="datetime1">
              <a:rPr lang="ko-KR" altLang="en-US" smtClean="0"/>
              <a:t>2018-10-02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3186B-DEBE-47B1-B8EF-310A0AF8B5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170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549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186B-DEBE-47B1-B8EF-310A0AF8B59E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5771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186B-DEBE-47B1-B8EF-310A0AF8B59E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6242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186B-DEBE-47B1-B8EF-310A0AF8B59E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5778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186B-DEBE-47B1-B8EF-310A0AF8B59E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3334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186B-DEBE-47B1-B8EF-310A0AF8B59E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7288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</Words>
  <Application>Microsoft Office PowerPoint</Application>
  <PresentationFormat>A4 용지(210x297mm)</PresentationFormat>
  <Paragraphs>5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eood</dc:creator>
  <cp:lastModifiedBy>eood</cp:lastModifiedBy>
  <cp:revision>4</cp:revision>
  <dcterms:created xsi:type="dcterms:W3CDTF">2018-09-28T04:42:37Z</dcterms:created>
  <dcterms:modified xsi:type="dcterms:W3CDTF">2018-10-02T04:46:11Z</dcterms:modified>
</cp:coreProperties>
</file>