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4D2ED-E796-4050-BF3F-FA982609E053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5BC7F-CED4-4849-94FB-B3C00A1ECA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963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00C-5F15-4CB5-9CAD-6E6F38B96FC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6A51-E440-4CE6-9DDE-758D3E1807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70C3-064C-4AD8-AB77-8916D4E9DCE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2512-4F1B-4A41-AAF0-54A9EF5BA64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양쪽 모서리가 잘린 사각형 6"/>
          <p:cNvSpPr/>
          <p:nvPr userDrawn="1"/>
        </p:nvSpPr>
        <p:spPr>
          <a:xfrm flipV="1">
            <a:off x="0" y="0"/>
            <a:ext cx="9906000" cy="1268760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양쪽 모서리가 잘린 사각형 7"/>
          <p:cNvSpPr/>
          <p:nvPr userDrawn="1"/>
        </p:nvSpPr>
        <p:spPr>
          <a:xfrm flipV="1">
            <a:off x="0" y="0"/>
            <a:ext cx="9906000" cy="1124744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464" y="6165304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7D39-DC8A-444F-8F00-A1C3ED0295F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6AEC-0338-49CB-B408-FBE7CD52C5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FA56-21A0-4555-B9CE-52E10B6264E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C8A7-FAC7-45F4-9E62-9DE799451E7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A262-4102-440B-8CAC-C901EB217A8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AF82-A2B1-4193-A989-E796F8438BB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E551-5510-413A-A41E-5F72EB5D039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61A8-8FE5-4303-A595-6FEA0FFE230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/>
        </p:nvSpPr>
        <p:spPr>
          <a:xfrm>
            <a:off x="0" y="2528050"/>
            <a:ext cx="9906000" cy="4329949"/>
          </a:xfrm>
          <a:custGeom>
            <a:avLst/>
            <a:gdLst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4329949 h 4329949"/>
              <a:gd name="connsiteX1" fmla="*/ 594066 w 9906000"/>
              <a:gd name="connsiteY1" fmla="*/ 1953685 h 4329949"/>
              <a:gd name="connsiteX2" fmla="*/ 9906000 w 9906000"/>
              <a:gd name="connsiteY2" fmla="*/ 1953685 h 4329949"/>
              <a:gd name="connsiteX3" fmla="*/ 9311934 w 9906000"/>
              <a:gd name="connsiteY3" fmla="*/ 4329949 h 4329949"/>
              <a:gd name="connsiteX4" fmla="*/ 0 w 9906000"/>
              <a:gd name="connsiteY4" fmla="*/ 4329949 h 432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4329949">
                <a:moveTo>
                  <a:pt x="0" y="4329949"/>
                </a:moveTo>
                <a:lnTo>
                  <a:pt x="594066" y="1953685"/>
                </a:lnTo>
                <a:cubicBezTo>
                  <a:pt x="3584488" y="3294647"/>
                  <a:pt x="7375141" y="0"/>
                  <a:pt x="9906000" y="1953685"/>
                </a:cubicBezTo>
                <a:lnTo>
                  <a:pt x="9311934" y="4329949"/>
                </a:lnTo>
                <a:lnTo>
                  <a:pt x="0" y="4329949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720752" y="1124744"/>
            <a:ext cx="6408712" cy="19738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궁서" pitchFamily="18" charset="-127"/>
                <a:ea typeface="궁서" pitchFamily="18" charset="-127"/>
              </a:rPr>
              <a:t>Donation for Education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궁서" pitchFamily="18" charset="-127"/>
              <a:ea typeface="궁서" pitchFamily="18" charset="-127"/>
            </a:endParaRPr>
          </a:p>
        </p:txBody>
      </p:sp>
      <p:pic>
        <p:nvPicPr>
          <p:cNvPr id="7" name="그림 6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188640"/>
            <a:ext cx="2099494" cy="6893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내용 개체 틀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4" name="제목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8</cp:revision>
  <dcterms:created xsi:type="dcterms:W3CDTF">2015-01-20T02:42:51Z</dcterms:created>
  <dcterms:modified xsi:type="dcterms:W3CDTF">2016-09-23T04:06:21Z</dcterms:modified>
</cp:coreProperties>
</file>